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9144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r>
              <a:rPr lang="id-ID" dirty="0" smtClean="0">
                <a:solidFill>
                  <a:schemeClr val="tx1"/>
                </a:solidFill>
              </a:rPr>
              <a:t>TIM DOSEN MKDK BK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5575"/>
            <a:ext cx="7772400" cy="1470025"/>
          </a:xfrm>
        </p:spPr>
        <p:txBody>
          <a:bodyPr>
            <a:normAutofit/>
          </a:bodyPr>
          <a:lstStyle/>
          <a:p>
            <a:r>
              <a:rPr lang="id-ID" dirty="0" smtClean="0"/>
              <a:t>Pertemuan 12:</a:t>
            </a:r>
            <a:br>
              <a:rPr lang="id-ID" dirty="0" smtClean="0"/>
            </a:br>
            <a:r>
              <a:rPr lang="id-ID" dirty="0" smtClean="0"/>
              <a:t>OPERASIONALISASI DRKB</a:t>
            </a:r>
            <a:endParaRPr 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Pertimbangan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DRKB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 err="1" smtClean="0"/>
              <a:t>Efektivitas</a:t>
            </a:r>
            <a:endParaRPr lang="en-US" dirty="0" smtClean="0"/>
          </a:p>
          <a:p>
            <a:r>
              <a:rPr lang="en-US" dirty="0" err="1" smtClean="0"/>
              <a:t>Efisiensi</a:t>
            </a:r>
            <a:endParaRPr lang="en-US" dirty="0" smtClean="0"/>
          </a:p>
          <a:p>
            <a:r>
              <a:rPr lang="en-US" dirty="0" err="1" smtClean="0"/>
              <a:t>Keserasian</a:t>
            </a:r>
            <a:r>
              <a:rPr lang="en-US" dirty="0" smtClean="0"/>
              <a:t> (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,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,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kemahairan</a:t>
            </a:r>
            <a:r>
              <a:rPr lang="en-US" dirty="0" smtClean="0"/>
              <a:t> guru,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dukung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,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lain,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tersedia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,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kondisional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programpengajaran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 enrichment </a:t>
            </a:r>
            <a:r>
              <a:rPr lang="en-US" dirty="0" err="1" smtClean="0"/>
              <a:t>dan</a:t>
            </a:r>
            <a:r>
              <a:rPr lang="en-US" dirty="0" smtClean="0"/>
              <a:t> remedial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menguasai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 smtClean="0"/>
          </a:p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peninjauan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&amp; </a:t>
            </a:r>
            <a:r>
              <a:rPr lang="en-US" dirty="0" err="1" smtClean="0"/>
              <a:t>dikembangkan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edukatif</a:t>
            </a:r>
            <a:r>
              <a:rPr lang="en-US" dirty="0" smtClean="0"/>
              <a:t> &amp; </a:t>
            </a:r>
            <a:r>
              <a:rPr lang="en-US" dirty="0" err="1" smtClean="0"/>
              <a:t>menggairahkan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 smtClean="0"/>
          </a:p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dipenuhi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mengajar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dipersyaratkan</a:t>
            </a:r>
            <a:r>
              <a:rPr lang="en-US" dirty="0" smtClean="0"/>
              <a:t> (</a:t>
            </a:r>
            <a:r>
              <a:rPr lang="en-US" dirty="0" err="1" smtClean="0"/>
              <a:t>buku</a:t>
            </a:r>
            <a:r>
              <a:rPr lang="en-US" dirty="0" smtClean="0"/>
              <a:t>, </a:t>
            </a:r>
            <a:r>
              <a:rPr lang="en-US" dirty="0" err="1" smtClean="0"/>
              <a:t>laboratorium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620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karenakurangnya</a:t>
            </a:r>
            <a:r>
              <a:rPr lang="en-US" dirty="0" smtClean="0"/>
              <a:t> </a:t>
            </a:r>
            <a:r>
              <a:rPr lang="en-US" dirty="0" err="1" smtClean="0"/>
              <a:t>motivasi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minat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 err="1" smtClean="0"/>
              <a:t>Hindari</a:t>
            </a:r>
            <a:r>
              <a:rPr lang="en-US" dirty="0" smtClean="0"/>
              <a:t> saran/</a:t>
            </a:r>
            <a:r>
              <a:rPr lang="en-US" dirty="0" err="1" smtClean="0"/>
              <a:t>pernyataan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Ciptakan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kompetitif</a:t>
            </a:r>
            <a:endParaRPr lang="en-US" dirty="0" smtClean="0"/>
          </a:p>
          <a:p>
            <a:r>
              <a:rPr lang="en-US" dirty="0" err="1" smtClean="0"/>
              <a:t>Kembangkan</a:t>
            </a:r>
            <a:r>
              <a:rPr lang="en-US" dirty="0" smtClean="0"/>
              <a:t> </a:t>
            </a:r>
            <a:r>
              <a:rPr lang="en-US" dirty="0" err="1" smtClean="0"/>
              <a:t>sasaran</a:t>
            </a:r>
            <a:r>
              <a:rPr lang="en-US" dirty="0" smtClean="0"/>
              <a:t>/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(</a:t>
            </a:r>
            <a:r>
              <a:rPr lang="en-US" dirty="0" err="1" smtClean="0"/>
              <a:t>pacemaking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Beri</a:t>
            </a:r>
            <a:r>
              <a:rPr lang="en-US" dirty="0" smtClean="0"/>
              <a:t> </a:t>
            </a: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self competition</a:t>
            </a:r>
          </a:p>
          <a:p>
            <a:r>
              <a:rPr lang="en-US" dirty="0" err="1" smtClean="0"/>
              <a:t>Beri</a:t>
            </a:r>
            <a:r>
              <a:rPr lang="en-US" dirty="0" smtClean="0"/>
              <a:t> </a:t>
            </a:r>
            <a:r>
              <a:rPr lang="en-US" dirty="0" err="1" smtClean="0"/>
              <a:t>kesempatan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mendiskusikan</a:t>
            </a:r>
            <a:r>
              <a:rPr lang="en-US" dirty="0" smtClean="0"/>
              <a:t> </a:t>
            </a:r>
            <a:r>
              <a:rPr lang="en-US" dirty="0" err="1" smtClean="0"/>
              <a:t>aspirasi</a:t>
            </a:r>
            <a:endParaRPr lang="en-US" dirty="0" smtClean="0"/>
          </a:p>
          <a:p>
            <a:r>
              <a:rPr lang="en-US" dirty="0" err="1" smtClean="0"/>
              <a:t>Beri</a:t>
            </a:r>
            <a:r>
              <a:rPr lang="en-US" dirty="0" smtClean="0"/>
              <a:t> reward and punishment</a:t>
            </a:r>
          </a:p>
          <a:p>
            <a:r>
              <a:rPr lang="en-US" dirty="0" err="1" smtClean="0"/>
              <a:t>Tunjukkan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nanti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guru/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 err="1" smtClean="0"/>
              <a:t>Ciptakan</a:t>
            </a:r>
            <a:r>
              <a:rPr lang="en-US" dirty="0" smtClean="0"/>
              <a:t> </a:t>
            </a:r>
            <a:r>
              <a:rPr lang="en-US" dirty="0" err="1" smtClean="0"/>
              <a:t>iklim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sehat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/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endParaRPr lang="en-US" dirty="0" smtClean="0"/>
          </a:p>
          <a:p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kesempatan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yang </a:t>
            </a:r>
            <a:r>
              <a:rPr lang="en-US" dirty="0" err="1" smtClean="0"/>
              <a:t>menyenangkan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memuaskan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sukses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sekalipun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prestasi</a:t>
            </a:r>
            <a:r>
              <a:rPr lang="en-US" dirty="0" smtClean="0"/>
              <a:t> yang minimal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kebiasaan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yang </a:t>
            </a:r>
            <a:r>
              <a:rPr lang="en-US" dirty="0" err="1" smtClean="0"/>
              <a:t>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r>
              <a:rPr lang="en-US" dirty="0" err="1" smtClean="0"/>
              <a:t>Tunjukkan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kebiasaan</a:t>
            </a:r>
            <a:r>
              <a:rPr lang="en-US" dirty="0" smtClean="0"/>
              <a:t>  yang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prestasi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endParaRPr lang="en-US" dirty="0" smtClean="0"/>
          </a:p>
          <a:p>
            <a:r>
              <a:rPr lang="en-US" dirty="0" err="1" smtClean="0"/>
              <a:t>Beri</a:t>
            </a:r>
            <a:r>
              <a:rPr lang="en-US" dirty="0" smtClean="0"/>
              <a:t> </a:t>
            </a:r>
            <a:r>
              <a:rPr lang="en-US" dirty="0" err="1" smtClean="0"/>
              <a:t>kesempatan</a:t>
            </a:r>
            <a:r>
              <a:rPr lang="en-US" dirty="0" smtClean="0"/>
              <a:t> </a:t>
            </a:r>
            <a:r>
              <a:rPr lang="en-US" dirty="0" err="1" smtClean="0"/>
              <a:t>transisi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berlatih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kebiasaan</a:t>
            </a:r>
            <a:r>
              <a:rPr lang="en-US" dirty="0" smtClean="0"/>
              <a:t> </a:t>
            </a:r>
            <a:r>
              <a:rPr lang="en-US" dirty="0" err="1" smtClean="0"/>
              <a:t>bary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meninggalkan</a:t>
            </a:r>
            <a:r>
              <a:rPr lang="en-US" dirty="0" smtClean="0"/>
              <a:t> </a:t>
            </a:r>
            <a:r>
              <a:rPr lang="en-US" dirty="0" err="1" smtClean="0"/>
              <a:t>kebiasaan</a:t>
            </a:r>
            <a:r>
              <a:rPr lang="en-US" dirty="0" smtClean="0"/>
              <a:t> lama yang </a:t>
            </a:r>
            <a:r>
              <a:rPr lang="en-US" dirty="0" err="1" smtClean="0"/>
              <a:t>salah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ketidaksesuaian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objektif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514600"/>
            <a:ext cx="8229600" cy="3992563"/>
          </a:xfrm>
        </p:spPr>
        <p:txBody>
          <a:bodyPr/>
          <a:lstStyle/>
          <a:p>
            <a:r>
              <a:rPr lang="en-US" dirty="0" err="1" smtClean="0"/>
              <a:t>Bimbingan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/program, </a:t>
            </a:r>
            <a:r>
              <a:rPr lang="en-US" dirty="0" err="1" smtClean="0"/>
              <a:t>bahan</a:t>
            </a:r>
            <a:r>
              <a:rPr lang="en-US" dirty="0" smtClean="0"/>
              <a:t>, </a:t>
            </a:r>
            <a:r>
              <a:rPr lang="en-US" dirty="0" err="1" smtClean="0"/>
              <a:t>sumber</a:t>
            </a:r>
            <a:r>
              <a:rPr lang="en-US" dirty="0" smtClean="0"/>
              <a:t>, </a:t>
            </a:r>
            <a:r>
              <a:rPr lang="en-US" dirty="0" err="1" smtClean="0"/>
              <a:t>strategi</a:t>
            </a:r>
            <a:r>
              <a:rPr lang="en-US" dirty="0" smtClean="0"/>
              <a:t>,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rasional</a:t>
            </a:r>
            <a:endParaRPr lang="en-US" dirty="0" smtClean="0"/>
          </a:p>
          <a:p>
            <a:r>
              <a:rPr lang="en-US" dirty="0" err="1" smtClean="0"/>
              <a:t>Diskusi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endParaRPr lang="en-US" dirty="0" smtClean="0"/>
          </a:p>
          <a:p>
            <a:r>
              <a:rPr lang="en-US" dirty="0" err="1" smtClean="0"/>
              <a:t>Proyek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, </a:t>
            </a:r>
            <a:r>
              <a:rPr lang="en-US" dirty="0" err="1" smtClean="0"/>
              <a:t>karyawisata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sebagainya</a:t>
            </a:r>
            <a:r>
              <a:rPr lang="en-US" smtClean="0"/>
              <a:t>.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Pengejaran</a:t>
            </a:r>
            <a:r>
              <a:rPr lang="en-US" dirty="0" smtClean="0"/>
              <a:t> Remedial </a:t>
            </a:r>
            <a:r>
              <a:rPr lang="en-US" dirty="0" err="1" smtClean="0"/>
              <a:t>Kuratif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PBM</a:t>
            </a:r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pengulangan</a:t>
            </a:r>
            <a:r>
              <a:rPr lang="en-US" dirty="0" smtClean="0"/>
              <a:t> (repetition), </a:t>
            </a:r>
            <a:r>
              <a:rPr lang="en-US" dirty="0" err="1" smtClean="0"/>
              <a:t>pengayaan</a:t>
            </a:r>
            <a:r>
              <a:rPr lang="en-US" dirty="0" smtClean="0"/>
              <a:t> (enrichment)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pengukuhan</a:t>
            </a:r>
            <a:r>
              <a:rPr lang="en-US" dirty="0" smtClean="0"/>
              <a:t> (reinforcement),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percepatan</a:t>
            </a:r>
            <a:r>
              <a:rPr lang="en-US" dirty="0" smtClean="0"/>
              <a:t> (acceleration)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Remedial </a:t>
            </a:r>
            <a:r>
              <a:rPr lang="en-US" dirty="0" err="1" smtClean="0"/>
              <a:t>Preventif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/>
          <a:lstStyle/>
          <a:p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PBM,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test of entering behavior</a:t>
            </a:r>
          </a:p>
          <a:p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homogen</a:t>
            </a:r>
            <a:r>
              <a:rPr lang="en-US" dirty="0" smtClean="0"/>
              <a:t>,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individual,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remedial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pengayaan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Remedial Developmental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PBM</a:t>
            </a:r>
          </a:p>
          <a:p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berprogram</a:t>
            </a:r>
            <a:r>
              <a:rPr lang="en-US" dirty="0" smtClean="0"/>
              <a:t>,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, self instructional audio tutorial system,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sebagainya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146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TERIMA KASIH</a:t>
            </a:r>
            <a:endParaRPr lang="en-US" sz="6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99</TotalTime>
  <Words>328</Words>
  <Application>Microsoft Office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Franklin Gothic Book</vt:lpstr>
      <vt:lpstr>Perpetua</vt:lpstr>
      <vt:lpstr>Wingdings 2</vt:lpstr>
      <vt:lpstr>Equity</vt:lpstr>
      <vt:lpstr>Pertemuan 12: OPERASIONALISASI DRKB</vt:lpstr>
      <vt:lpstr>Pertimbangan dalam melakukan DRKB</vt:lpstr>
      <vt:lpstr>Kesulitan belajar karena kurikulum, sistem evaluasi dan faktor kondisional</vt:lpstr>
      <vt:lpstr>        Kesulitan belajar karenakurangnya motivasi dan minat belajar </vt:lpstr>
      <vt:lpstr>Kesulitan belajar karena sikap negatif terhadap guru/mata pelajaran</vt:lpstr>
      <vt:lpstr>Kesulitan belajar karena kebiasaan belajar yang salah</vt:lpstr>
      <vt:lpstr>Kesulitan belajar karena ketidaksesuaian kondisi objektif siswa dengan lingkungan</vt:lpstr>
      <vt:lpstr>Strategi Pengejaran Remedial Kuratif</vt:lpstr>
      <vt:lpstr>Strategi Pengajaran Remedial Preventif</vt:lpstr>
      <vt:lpstr>Strategi Pengajaran Remedial Developmental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dan Teknik  Pendekatan DRKB</dc:title>
  <dc:creator/>
  <cp:lastModifiedBy>pc1</cp:lastModifiedBy>
  <cp:revision>13</cp:revision>
  <dcterms:created xsi:type="dcterms:W3CDTF">2006-08-16T00:00:00Z</dcterms:created>
  <dcterms:modified xsi:type="dcterms:W3CDTF">2017-10-02T03:58:57Z</dcterms:modified>
</cp:coreProperties>
</file>