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188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013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644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4049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3419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2397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550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1608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013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0884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41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0844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6358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6664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3764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1600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6232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CEA3B-FC06-44BE-880A-1F775D3A35D7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8C5E6-9DF6-41AF-991B-0C968E63DE9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03897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75861"/>
            <a:ext cx="9144000" cy="1815549"/>
          </a:xfrm>
        </p:spPr>
        <p:txBody>
          <a:bodyPr/>
          <a:lstStyle/>
          <a:p>
            <a:r>
              <a:rPr lang="id-ID" dirty="0" smtClean="0"/>
              <a:t>Pertemuan 13:</a:t>
            </a:r>
            <a:br>
              <a:rPr lang="id-ID" dirty="0" smtClean="0"/>
            </a:br>
            <a:r>
              <a:rPr lang="id-ID" dirty="0" smtClean="0"/>
              <a:t>PANDUAN PRAKTIK DRKB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2800" dirty="0" smtClean="0"/>
              <a:t>Oleh:</a:t>
            </a:r>
          </a:p>
          <a:p>
            <a:r>
              <a:rPr lang="id-ID" sz="2800" dirty="0" smtClean="0"/>
              <a:t>TIM DOSEN MKDK BK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373333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Pedoman Umum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10515600" cy="3738562"/>
          </a:xfrm>
        </p:spPr>
        <p:txBody>
          <a:bodyPr/>
          <a:lstStyle/>
          <a:p>
            <a:r>
              <a:rPr lang="en-US" b="1" dirty="0" err="1"/>
              <a:t>Objek</a:t>
            </a:r>
            <a:r>
              <a:rPr lang="en-US" b="1" dirty="0"/>
              <a:t> </a:t>
            </a:r>
            <a:r>
              <a:rPr lang="en-US" b="1" dirty="0" err="1"/>
              <a:t>Studi</a:t>
            </a:r>
            <a:r>
              <a:rPr lang="en-US" dirty="0"/>
              <a:t> 	: </a:t>
            </a:r>
            <a:r>
              <a:rPr lang="en-US" dirty="0" err="1"/>
              <a:t>Diagnostik</a:t>
            </a:r>
            <a:r>
              <a:rPr lang="en-US" dirty="0"/>
              <a:t>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 smtClean="0"/>
              <a:t>Siswa</a:t>
            </a:r>
            <a:endParaRPr lang="id-ID" dirty="0" smtClean="0"/>
          </a:p>
          <a:p>
            <a:r>
              <a:rPr lang="en-US" b="1" dirty="0" err="1" smtClean="0"/>
              <a:t>Responden</a:t>
            </a:r>
            <a:r>
              <a:rPr lang="id-ID" b="1" dirty="0" smtClean="0"/>
              <a:t>	</a:t>
            </a:r>
            <a:r>
              <a:rPr lang="en-US" dirty="0"/>
              <a:t>	: </a:t>
            </a:r>
            <a:r>
              <a:rPr lang="id-ID" dirty="0"/>
              <a:t>Guru bimbingan dan konseling</a:t>
            </a:r>
            <a:r>
              <a:rPr lang="en-US" dirty="0"/>
              <a:t>/guru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/guru </a:t>
            </a:r>
            <a:r>
              <a:rPr lang="en-US" dirty="0" err="1"/>
              <a:t>wali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/</a:t>
            </a:r>
            <a:r>
              <a:rPr lang="en-US" dirty="0" err="1"/>
              <a:t>siswa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/</a:t>
            </a:r>
            <a:r>
              <a:rPr lang="en-US" dirty="0" err="1"/>
              <a:t>teman</a:t>
            </a:r>
            <a:r>
              <a:rPr lang="en-US" dirty="0"/>
              <a:t> </a:t>
            </a:r>
            <a:r>
              <a:rPr lang="en-US" dirty="0" err="1"/>
              <a:t>siswa</a:t>
            </a:r>
            <a:endParaRPr lang="id-ID" dirty="0"/>
          </a:p>
          <a:p>
            <a:r>
              <a:rPr lang="en-US" b="1" dirty="0" err="1"/>
              <a:t>Jenjang</a:t>
            </a:r>
            <a:r>
              <a:rPr lang="en-US" dirty="0"/>
              <a:t>	</a:t>
            </a:r>
            <a:r>
              <a:rPr lang="id-ID" dirty="0" smtClean="0"/>
              <a:t>	</a:t>
            </a:r>
            <a:r>
              <a:rPr lang="en-US" dirty="0" smtClean="0"/>
              <a:t>: </a:t>
            </a:r>
            <a:r>
              <a:rPr lang="en-US" dirty="0"/>
              <a:t>SD/MI, SMP/MTS, SMA/MA/SMK/MAK     </a:t>
            </a:r>
            <a:endParaRPr lang="id-ID" dirty="0"/>
          </a:p>
          <a:p>
            <a:r>
              <a:rPr lang="en-US" b="1" dirty="0" err="1"/>
              <a:t>Teknik</a:t>
            </a:r>
            <a:r>
              <a:rPr lang="en-US" dirty="0"/>
              <a:t>	</a:t>
            </a:r>
            <a:r>
              <a:rPr lang="id-ID" dirty="0" smtClean="0"/>
              <a:t>	</a:t>
            </a:r>
            <a:r>
              <a:rPr lang="en-US" dirty="0" smtClean="0"/>
              <a:t>: </a:t>
            </a:r>
            <a:r>
              <a:rPr lang="en-US" dirty="0" err="1"/>
              <a:t>Wawancara</a:t>
            </a:r>
            <a:r>
              <a:rPr lang="id-ID" dirty="0"/>
              <a:t> dan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dokumentasi</a:t>
            </a:r>
            <a:endParaRPr lang="id-ID" dirty="0"/>
          </a:p>
          <a:p>
            <a:r>
              <a:rPr lang="en-US" b="1" dirty="0" err="1"/>
              <a:t>Instrumen</a:t>
            </a:r>
            <a:r>
              <a:rPr lang="en-US" dirty="0"/>
              <a:t>	</a:t>
            </a:r>
            <a:r>
              <a:rPr lang="id-ID" dirty="0" smtClean="0"/>
              <a:t>	</a:t>
            </a:r>
            <a:r>
              <a:rPr lang="en-US" dirty="0" smtClean="0"/>
              <a:t>: 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wawancara</a:t>
            </a:r>
            <a:r>
              <a:rPr lang="id-ID" dirty="0"/>
              <a:t> dan studi </a:t>
            </a:r>
            <a:r>
              <a:rPr lang="en-US" dirty="0" err="1"/>
              <a:t>dokumentasi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8636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Langkah-langkah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43053" cy="3599316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id-ID" dirty="0" smtClean="0"/>
              <a:t>1. </a:t>
            </a:r>
            <a:r>
              <a:rPr lang="en-US" dirty="0" err="1" smtClean="0"/>
              <a:t>Identifikas</a:t>
            </a:r>
            <a:r>
              <a:rPr lang="en-US" dirty="0" smtClean="0"/>
              <a:t> </a:t>
            </a:r>
            <a:r>
              <a:rPr lang="en-US" dirty="0" err="1"/>
              <a:t>kasus</a:t>
            </a:r>
            <a:r>
              <a:rPr lang="en-US" dirty="0"/>
              <a:t> (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/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yang </a:t>
            </a:r>
            <a:r>
              <a:rPr lang="en-US" dirty="0" err="1"/>
              <a:t>terindikasi</a:t>
            </a:r>
            <a:r>
              <a:rPr lang="en-US" dirty="0"/>
              <a:t>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</a:t>
            </a:r>
            <a:r>
              <a:rPr lang="en-US" b="1" i="1" dirty="0" err="1"/>
              <a:t>kesenian</a:t>
            </a:r>
            <a:r>
              <a:rPr lang="en-US" dirty="0"/>
              <a:t>)</a:t>
            </a:r>
            <a:endParaRPr lang="id-ID" dirty="0"/>
          </a:p>
          <a:p>
            <a:pPr marL="0" lvl="0" indent="0">
              <a:buNone/>
            </a:pPr>
            <a:r>
              <a:rPr lang="id-ID" dirty="0" smtClean="0"/>
              <a:t>2. </a:t>
            </a:r>
            <a:r>
              <a:rPr lang="en-US" dirty="0" err="1" smtClean="0"/>
              <a:t>Identifikasi</a:t>
            </a:r>
            <a:r>
              <a:rPr lang="en-US" dirty="0" smtClean="0"/>
              <a:t> </a:t>
            </a:r>
            <a:r>
              <a:rPr lang="en-US" dirty="0" err="1"/>
              <a:t>masalah</a:t>
            </a:r>
            <a:r>
              <a:rPr lang="en-US" dirty="0"/>
              <a:t> (</a:t>
            </a:r>
            <a:r>
              <a:rPr lang="en-US" b="1" i="1" dirty="0" err="1"/>
              <a:t>bisa</a:t>
            </a:r>
            <a:r>
              <a:rPr lang="en-US" b="1" i="1" dirty="0"/>
              <a:t> </a:t>
            </a:r>
            <a:r>
              <a:rPr lang="en-US" b="1" i="1" dirty="0" err="1"/>
              <a:t>dengan</a:t>
            </a:r>
            <a:r>
              <a:rPr lang="en-US" b="1" i="1" dirty="0"/>
              <a:t> </a:t>
            </a:r>
            <a:r>
              <a:rPr lang="en-US" b="1" i="1" dirty="0" err="1"/>
              <a:t>studi</a:t>
            </a:r>
            <a:r>
              <a:rPr lang="en-US" b="1" i="1" dirty="0"/>
              <a:t> </a:t>
            </a:r>
            <a:r>
              <a:rPr lang="en-US" b="1" i="1" dirty="0" err="1"/>
              <a:t>dokumentasi</a:t>
            </a:r>
            <a:r>
              <a:rPr lang="en-US" b="1" i="1" dirty="0"/>
              <a:t> yang </a:t>
            </a:r>
            <a:r>
              <a:rPr lang="en-US" b="1" i="1" dirty="0" err="1"/>
              <a:t>ada</a:t>
            </a:r>
            <a:r>
              <a:rPr lang="en-US" b="1" i="1" dirty="0"/>
              <a:t> </a:t>
            </a:r>
            <a:r>
              <a:rPr lang="en-US" b="1" i="1" dirty="0" err="1"/>
              <a:t>pada</a:t>
            </a:r>
            <a:r>
              <a:rPr lang="en-US" b="1" i="1" dirty="0"/>
              <a:t> guru</a:t>
            </a:r>
            <a:r>
              <a:rPr lang="en-US" dirty="0"/>
              <a:t>), </a:t>
            </a:r>
            <a:r>
              <a:rPr lang="en-US" dirty="0" err="1"/>
              <a:t>tinjau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:</a:t>
            </a:r>
            <a:endParaRPr lang="id-ID" dirty="0"/>
          </a:p>
          <a:p>
            <a:pPr lvl="0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(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) yang </a:t>
            </a:r>
            <a:r>
              <a:rPr lang="en-US" dirty="0" err="1"/>
              <a:t>manakah</a:t>
            </a:r>
            <a:r>
              <a:rPr lang="en-US" dirty="0"/>
              <a:t>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terjadi</a:t>
            </a:r>
            <a:endParaRPr lang="id-ID" dirty="0"/>
          </a:p>
          <a:p>
            <a:pPr lvl="0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(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) yang </a:t>
            </a:r>
            <a:r>
              <a:rPr lang="en-US" dirty="0" err="1"/>
              <a:t>manakah</a:t>
            </a:r>
            <a:r>
              <a:rPr lang="en-US" dirty="0"/>
              <a:t>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?</a:t>
            </a:r>
            <a:endParaRPr lang="id-ID" dirty="0"/>
          </a:p>
          <a:p>
            <a:pPr lvl="0"/>
            <a:r>
              <a:rPr lang="en-US" dirty="0" err="1"/>
              <a:t>Meneliti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yang </a:t>
            </a:r>
            <a:r>
              <a:rPr lang="en-US" dirty="0" err="1"/>
              <a:t>tercantum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membandingkan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rata-rata (PAN)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minimal (PAP)</a:t>
            </a:r>
            <a:endParaRPr lang="id-ID" dirty="0"/>
          </a:p>
          <a:p>
            <a:pPr lvl="0"/>
            <a:r>
              <a:rPr lang="en-US" dirty="0" err="1"/>
              <a:t>Analisis</a:t>
            </a:r>
            <a:r>
              <a:rPr lang="en-US" dirty="0"/>
              <a:t> (UTS/UAS/</a:t>
            </a:r>
            <a:r>
              <a:rPr lang="en-US" dirty="0" err="1"/>
              <a:t>kuis</a:t>
            </a:r>
            <a:r>
              <a:rPr lang="en-US" dirty="0"/>
              <a:t>/</a:t>
            </a:r>
            <a:r>
              <a:rPr lang="en-US" dirty="0" err="1"/>
              <a:t>tugas</a:t>
            </a:r>
            <a:r>
              <a:rPr lang="en-US" dirty="0"/>
              <a:t>/</a:t>
            </a:r>
            <a:r>
              <a:rPr lang="en-US" dirty="0" err="1"/>
              <a:t>kehadiran</a:t>
            </a:r>
            <a:r>
              <a:rPr lang="en-US" dirty="0"/>
              <a:t>)</a:t>
            </a:r>
            <a:endParaRPr lang="id-ID" dirty="0"/>
          </a:p>
          <a:p>
            <a:pPr lvl="0"/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catatan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(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guru)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65792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Langkah-langkah (Lanjutan)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78157"/>
            <a:ext cx="10757452" cy="3698805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Dapat</a:t>
            </a:r>
            <a:r>
              <a:rPr lang="en-US" dirty="0"/>
              <a:t> juga </a:t>
            </a:r>
            <a:r>
              <a:rPr lang="en-US" dirty="0" err="1"/>
              <a:t>ditinjau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(</a:t>
            </a:r>
            <a:r>
              <a:rPr lang="en-US" b="1" i="1" dirty="0" err="1"/>
              <a:t>bisa</a:t>
            </a:r>
            <a:r>
              <a:rPr lang="en-US" b="1" i="1" dirty="0"/>
              <a:t> </a:t>
            </a:r>
            <a:r>
              <a:rPr lang="en-US" b="1" i="1" dirty="0" err="1"/>
              <a:t>dengan</a:t>
            </a:r>
            <a:r>
              <a:rPr lang="en-US" b="1" i="1" dirty="0"/>
              <a:t> </a:t>
            </a:r>
            <a:r>
              <a:rPr lang="en-US" b="1" i="1" dirty="0" err="1"/>
              <a:t>wawancara</a:t>
            </a:r>
            <a:r>
              <a:rPr lang="en-US" b="1" i="1" dirty="0"/>
              <a:t> </a:t>
            </a:r>
            <a:r>
              <a:rPr lang="en-US" b="1" i="1" dirty="0" err="1"/>
              <a:t>dengan</a:t>
            </a:r>
            <a:r>
              <a:rPr lang="en-US" b="1" i="1" dirty="0"/>
              <a:t> guru </a:t>
            </a:r>
            <a:r>
              <a:rPr lang="en-US" b="1" i="1" dirty="0" err="1"/>
              <a:t>dan</a:t>
            </a:r>
            <a:r>
              <a:rPr lang="en-US" b="1" i="1" dirty="0"/>
              <a:t> </a:t>
            </a:r>
            <a:r>
              <a:rPr lang="en-US" b="1" i="1" dirty="0" err="1"/>
              <a:t>siswa</a:t>
            </a:r>
            <a:r>
              <a:rPr lang="en-US" dirty="0"/>
              <a:t>) </a:t>
            </a:r>
            <a:r>
              <a:rPr lang="en-US" dirty="0" err="1"/>
              <a:t>yaitu</a:t>
            </a:r>
            <a:endParaRPr lang="id-ID" dirty="0"/>
          </a:p>
          <a:p>
            <a:pPr lvl="0"/>
            <a:r>
              <a:rPr lang="en-US" dirty="0" err="1"/>
              <a:t>Kurikuler</a:t>
            </a:r>
            <a:r>
              <a:rPr lang="en-US" dirty="0"/>
              <a:t> (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)</a:t>
            </a:r>
            <a:endParaRPr lang="id-ID" dirty="0"/>
          </a:p>
          <a:p>
            <a:pPr lvl="0"/>
            <a:r>
              <a:rPr lang="en-US" dirty="0" err="1"/>
              <a:t>Metodologis</a:t>
            </a:r>
            <a:r>
              <a:rPr lang="en-US" dirty="0"/>
              <a:t> (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,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belajar-mengajar</a:t>
            </a:r>
            <a:r>
              <a:rPr lang="en-US" dirty="0"/>
              <a:t>)</a:t>
            </a:r>
            <a:endParaRPr lang="id-ID" dirty="0"/>
          </a:p>
          <a:p>
            <a:pPr lvl="0"/>
            <a:r>
              <a:rPr lang="en-US" dirty="0" err="1"/>
              <a:t>Administratif</a:t>
            </a:r>
            <a:r>
              <a:rPr lang="en-US" dirty="0"/>
              <a:t> (</a:t>
            </a:r>
            <a:r>
              <a:rPr lang="en-US" dirty="0" err="1"/>
              <a:t>kesesuaian</a:t>
            </a:r>
            <a:r>
              <a:rPr lang="en-US" dirty="0"/>
              <a:t>  </a:t>
            </a:r>
            <a:r>
              <a:rPr lang="en-US" dirty="0" err="1"/>
              <a:t>pengorganisasian</a:t>
            </a:r>
            <a:r>
              <a:rPr lang="en-US" dirty="0"/>
              <a:t> system </a:t>
            </a:r>
            <a:r>
              <a:rPr lang="en-US" dirty="0" err="1"/>
              <a:t>belajar-mengajar</a:t>
            </a:r>
            <a:r>
              <a:rPr lang="en-US" dirty="0"/>
              <a:t>)</a:t>
            </a:r>
            <a:endParaRPr lang="id-ID" dirty="0"/>
          </a:p>
          <a:p>
            <a:pPr lvl="0"/>
            <a:r>
              <a:rPr lang="en-US" dirty="0" err="1"/>
              <a:t>Evaluatif</a:t>
            </a:r>
            <a:r>
              <a:rPr lang="en-US" dirty="0"/>
              <a:t> (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id-ID" dirty="0" smtClean="0"/>
              <a:t>i</a:t>
            </a:r>
            <a:r>
              <a:rPr lang="en-US" dirty="0" smtClean="0"/>
              <a:t>stem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belajar-mengajar</a:t>
            </a:r>
            <a:r>
              <a:rPr lang="en-US" dirty="0"/>
              <a:t>)</a:t>
            </a:r>
            <a:endParaRPr lang="id-ID" dirty="0"/>
          </a:p>
          <a:p>
            <a:pPr lvl="0"/>
            <a:r>
              <a:rPr lang="en-US" dirty="0" err="1"/>
              <a:t>Iklim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(</a:t>
            </a:r>
            <a:r>
              <a:rPr lang="en-US" dirty="0" err="1"/>
              <a:t>hubungan</a:t>
            </a:r>
            <a:r>
              <a:rPr lang="en-US" dirty="0"/>
              <a:t> guru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 smtClean="0"/>
              <a:t>sesam</a:t>
            </a:r>
            <a:r>
              <a:rPr lang="id-ID" dirty="0" smtClean="0"/>
              <a:t>a </a:t>
            </a:r>
            <a:r>
              <a:rPr lang="en-US" dirty="0" err="1" smtClean="0"/>
              <a:t>siswa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30172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Langkah-langkah (Lanjutan)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29801" cy="4037423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id-ID" dirty="0" smtClean="0"/>
              <a:t>3. </a:t>
            </a:r>
            <a:r>
              <a:rPr lang="en-US" dirty="0" smtClean="0"/>
              <a:t>Diagnosis </a:t>
            </a:r>
            <a:r>
              <a:rPr lang="en-US" dirty="0"/>
              <a:t>(</a:t>
            </a:r>
            <a:r>
              <a:rPr lang="en-US" dirty="0" err="1"/>
              <a:t>tinjau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penyebab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internal &amp; </a:t>
            </a:r>
            <a:r>
              <a:rPr lang="en-US" dirty="0" err="1"/>
              <a:t>eksternal</a:t>
            </a:r>
            <a:r>
              <a:rPr lang="en-US" dirty="0"/>
              <a:t>)</a:t>
            </a:r>
            <a:endParaRPr lang="id-ID" dirty="0"/>
          </a:p>
          <a:p>
            <a:pPr marL="0" lvl="0" indent="0">
              <a:buNone/>
            </a:pPr>
            <a:r>
              <a:rPr lang="id-ID" dirty="0" smtClean="0"/>
              <a:t>4. </a:t>
            </a:r>
            <a:r>
              <a:rPr lang="en-US" dirty="0" smtClean="0"/>
              <a:t>Prognosis</a:t>
            </a:r>
            <a:r>
              <a:rPr lang="en-US" dirty="0"/>
              <a:t>, </a:t>
            </a:r>
            <a:r>
              <a:rPr lang="en-US" dirty="0" err="1"/>
              <a:t>mengarah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 smtClean="0"/>
              <a:t>pertanyaan</a:t>
            </a:r>
            <a:r>
              <a:rPr lang="id-ID" dirty="0" smtClean="0"/>
              <a:t>:</a:t>
            </a:r>
            <a:endParaRPr lang="id-ID" dirty="0"/>
          </a:p>
          <a:p>
            <a:pPr lvl="0"/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ditolong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?</a:t>
            </a:r>
            <a:endParaRPr lang="id-ID" dirty="0"/>
          </a:p>
          <a:p>
            <a:pPr lvl="0"/>
            <a:r>
              <a:rPr lang="en-US" dirty="0" err="1"/>
              <a:t>Berapa</a:t>
            </a:r>
            <a:r>
              <a:rPr lang="en-US" dirty="0"/>
              <a:t> lama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?</a:t>
            </a:r>
            <a:endParaRPr lang="id-ID" dirty="0"/>
          </a:p>
          <a:p>
            <a:pPr lvl="0"/>
            <a:r>
              <a:rPr lang="en-US" dirty="0"/>
              <a:t>Kapan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pertolongan</a:t>
            </a:r>
            <a:r>
              <a:rPr lang="en-US" dirty="0"/>
              <a:t>/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?</a:t>
            </a:r>
            <a:endParaRPr lang="id-ID" dirty="0"/>
          </a:p>
          <a:p>
            <a:pPr lvl="0"/>
            <a:r>
              <a:rPr lang="en-US" dirty="0" err="1"/>
              <a:t>Siapa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pertolongan</a:t>
            </a:r>
            <a:r>
              <a:rPr lang="en-US" dirty="0"/>
              <a:t>?</a:t>
            </a:r>
            <a:endParaRPr lang="id-ID" dirty="0"/>
          </a:p>
          <a:p>
            <a:pPr lvl="0"/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menolong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?</a:t>
            </a:r>
            <a:endParaRPr lang="id-ID" dirty="0"/>
          </a:p>
          <a:p>
            <a:pPr lvl="0"/>
            <a:r>
              <a:rPr lang="en-US" dirty="0" err="1"/>
              <a:t>Siapa</a:t>
            </a:r>
            <a:r>
              <a:rPr lang="en-US" dirty="0"/>
              <a:t> </a:t>
            </a:r>
            <a:r>
              <a:rPr lang="en-US" dirty="0" err="1"/>
              <a:t>sajakah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dilibatkan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menolong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?</a:t>
            </a:r>
            <a:endParaRPr lang="id-ID" dirty="0" smtClean="0"/>
          </a:p>
          <a:p>
            <a:pPr marL="0" lvl="0" indent="0">
              <a:buNone/>
            </a:pPr>
            <a:r>
              <a:rPr lang="id-ID" dirty="0" smtClean="0"/>
              <a:t>5. Treatment/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/>
              <a:t>tindakan</a:t>
            </a:r>
            <a:r>
              <a:rPr lang="en-US" dirty="0"/>
              <a:t> Remedial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Rujukan</a:t>
            </a:r>
            <a:r>
              <a:rPr lang="en-US" dirty="0"/>
              <a:t> (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)</a:t>
            </a:r>
            <a:endParaRPr lang="id-ID" dirty="0"/>
          </a:p>
          <a:p>
            <a:pPr marL="0" lvl="0" indent="0">
              <a:buNone/>
            </a:pPr>
            <a:r>
              <a:rPr lang="id-ID" dirty="0" smtClean="0"/>
              <a:t>6.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i="1" dirty="0"/>
              <a:t>Follow Up</a:t>
            </a:r>
            <a:endParaRPr lang="id-ID" dirty="0"/>
          </a:p>
          <a:p>
            <a:pPr marL="0" indent="0">
              <a:buNone/>
            </a:pPr>
            <a:r>
              <a:rPr lang="en-US" dirty="0"/>
              <a:t> 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4824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Format Laporan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25001" cy="399766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Cover</a:t>
            </a:r>
            <a:endParaRPr lang="id-ID" dirty="0"/>
          </a:p>
          <a:p>
            <a:r>
              <a:rPr lang="en-US" dirty="0"/>
              <a:t>Kata </a:t>
            </a:r>
            <a:r>
              <a:rPr lang="en-US" dirty="0" err="1"/>
              <a:t>Pengantar</a:t>
            </a:r>
            <a:endParaRPr lang="id-ID" dirty="0"/>
          </a:p>
          <a:p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isi</a:t>
            </a:r>
            <a:endParaRPr lang="id-ID" dirty="0"/>
          </a:p>
          <a:p>
            <a:pPr lvl="0"/>
            <a:r>
              <a:rPr lang="en-US" dirty="0" err="1"/>
              <a:t>Identitas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id-ID" dirty="0"/>
          </a:p>
          <a:p>
            <a:pPr lvl="0"/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Pelaksanaan</a:t>
            </a:r>
            <a:endParaRPr lang="id-ID" dirty="0"/>
          </a:p>
          <a:p>
            <a:pPr lvl="0"/>
            <a:r>
              <a:rPr lang="en-US" dirty="0" err="1"/>
              <a:t>Temuan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lapangan</a:t>
            </a:r>
            <a:r>
              <a:rPr lang="en-US" dirty="0"/>
              <a:t> (</a:t>
            </a:r>
            <a:r>
              <a:rPr lang="en-US" b="1" i="1" dirty="0" err="1"/>
              <a:t>berdasarkan</a:t>
            </a:r>
            <a:r>
              <a:rPr lang="en-US" b="1" i="1" dirty="0"/>
              <a:t> </a:t>
            </a:r>
            <a:r>
              <a:rPr lang="en-US" b="1" i="1" dirty="0" err="1"/>
              <a:t>fokus</a:t>
            </a:r>
            <a:r>
              <a:rPr lang="en-US" b="1" i="1" dirty="0"/>
              <a:t> </a:t>
            </a:r>
            <a:r>
              <a:rPr lang="en-US" b="1" i="1" dirty="0" err="1"/>
              <a:t>studi</a:t>
            </a:r>
            <a:r>
              <a:rPr lang="en-US" dirty="0"/>
              <a:t>)</a:t>
            </a:r>
            <a:endParaRPr lang="id-ID" dirty="0"/>
          </a:p>
          <a:p>
            <a:pPr lvl="0"/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Temuan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lapangan</a:t>
            </a:r>
            <a:r>
              <a:rPr lang="en-US" dirty="0"/>
              <a:t> [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yang </a:t>
            </a:r>
            <a:r>
              <a:rPr lang="en-US" dirty="0" err="1"/>
              <a:t>mendukung</a:t>
            </a:r>
            <a:r>
              <a:rPr lang="en-US" dirty="0"/>
              <a:t>/</a:t>
            </a:r>
            <a:r>
              <a:rPr lang="en-US" dirty="0" err="1"/>
              <a:t>buku</a:t>
            </a:r>
            <a:r>
              <a:rPr lang="en-US" dirty="0"/>
              <a:t> Prof. Dr. </a:t>
            </a:r>
            <a:r>
              <a:rPr lang="en-US" dirty="0" err="1"/>
              <a:t>Abin</a:t>
            </a:r>
            <a:r>
              <a:rPr lang="en-US" dirty="0"/>
              <a:t> </a:t>
            </a:r>
            <a:r>
              <a:rPr lang="en-US" dirty="0" err="1"/>
              <a:t>Syamsuddin</a:t>
            </a:r>
            <a:r>
              <a:rPr lang="en-US" dirty="0"/>
              <a:t> </a:t>
            </a:r>
            <a:r>
              <a:rPr lang="en-US" dirty="0" err="1"/>
              <a:t>Makmun</a:t>
            </a:r>
            <a:r>
              <a:rPr lang="en-US" dirty="0"/>
              <a:t>, M.A (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Pendidkan</a:t>
            </a:r>
            <a:r>
              <a:rPr lang="en-US" dirty="0"/>
              <a:t>)]</a:t>
            </a:r>
            <a:endParaRPr lang="id-ID" dirty="0"/>
          </a:p>
          <a:p>
            <a:pPr lvl="0"/>
            <a:r>
              <a:rPr lang="en-US" dirty="0" err="1"/>
              <a:t>Simpulan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endParaRPr lang="id-ID" dirty="0"/>
          </a:p>
          <a:p>
            <a:pPr lvl="0"/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Pustaka</a:t>
            </a: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29660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Format Laporan (Lanjutan)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96062" cy="3599316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Lampiran</a:t>
            </a:r>
            <a:endParaRPr lang="id-ID" dirty="0"/>
          </a:p>
          <a:p>
            <a:pPr lvl="0"/>
            <a:r>
              <a:rPr lang="en-US" dirty="0"/>
              <a:t>Program </a:t>
            </a:r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Konseling</a:t>
            </a:r>
            <a:r>
              <a:rPr lang="en-US" dirty="0"/>
              <a:t> di </a:t>
            </a:r>
            <a:r>
              <a:rPr lang="en-US" dirty="0" err="1"/>
              <a:t>Sekolah</a:t>
            </a:r>
            <a:endParaRPr lang="id-ID" dirty="0"/>
          </a:p>
          <a:p>
            <a:pPr lvl="0"/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Pengumpul</a:t>
            </a:r>
            <a:r>
              <a:rPr lang="en-US" dirty="0"/>
              <a:t> Data (</a:t>
            </a:r>
            <a:r>
              <a:rPr lang="en-US" dirty="0" err="1"/>
              <a:t>Wawancara</a:t>
            </a:r>
            <a:r>
              <a:rPr lang="en-US" dirty="0"/>
              <a:t> Guru, </a:t>
            </a:r>
            <a:r>
              <a:rPr lang="en-US" dirty="0" err="1"/>
              <a:t>Siswa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)</a:t>
            </a:r>
            <a:endParaRPr lang="id-ID" dirty="0"/>
          </a:p>
          <a:p>
            <a:pPr lvl="0"/>
            <a:r>
              <a:rPr lang="en-US" dirty="0" err="1"/>
              <a:t>Dokumentasi</a:t>
            </a:r>
            <a:r>
              <a:rPr lang="en-US" dirty="0"/>
              <a:t> </a:t>
            </a:r>
            <a:r>
              <a:rPr lang="en-US" dirty="0" err="1"/>
              <a:t>Foto</a:t>
            </a:r>
            <a:r>
              <a:rPr lang="en-US" dirty="0"/>
              <a:t> &amp; Video</a:t>
            </a:r>
            <a:endParaRPr lang="id-ID" dirty="0"/>
          </a:p>
          <a:p>
            <a:pPr lvl="0"/>
            <a:r>
              <a:rPr lang="en-US" dirty="0"/>
              <a:t>Surat </a:t>
            </a:r>
            <a:r>
              <a:rPr lang="en-US" dirty="0" err="1"/>
              <a:t>Keterangan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en-US" dirty="0" err="1"/>
              <a:t>Catatan</a:t>
            </a:r>
            <a:r>
              <a:rPr lang="en-US" dirty="0"/>
              <a:t>:</a:t>
            </a:r>
            <a:endParaRPr lang="id-ID" dirty="0"/>
          </a:p>
          <a:p>
            <a:pPr lvl="0"/>
            <a:r>
              <a:rPr lang="en-US" dirty="0" err="1"/>
              <a:t>Kertas</a:t>
            </a:r>
            <a:r>
              <a:rPr lang="en-US" dirty="0"/>
              <a:t> HVS A4 margins left: 4, top: 3, bottom: 3, right: 3</a:t>
            </a:r>
            <a:endParaRPr lang="id-ID" dirty="0"/>
          </a:p>
          <a:p>
            <a:pPr lvl="0"/>
            <a:r>
              <a:rPr lang="en-US" dirty="0"/>
              <a:t>Font Times New Roman, </a:t>
            </a:r>
            <a:r>
              <a:rPr lang="en-US" dirty="0" err="1"/>
              <a:t>spasi</a:t>
            </a:r>
            <a:r>
              <a:rPr lang="en-US" dirty="0"/>
              <a:t> 1,5 size 12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07986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425148"/>
            <a:ext cx="10515600" cy="2027582"/>
          </a:xfrm>
        </p:spPr>
        <p:txBody>
          <a:bodyPr>
            <a:normAutofit/>
          </a:bodyPr>
          <a:lstStyle/>
          <a:p>
            <a:pPr algn="ctr"/>
            <a:r>
              <a:rPr lang="id-ID" sz="6000" dirty="0" smtClean="0"/>
              <a:t>TERIMA KASIH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785322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10</TotalTime>
  <Words>389</Words>
  <Application>Microsoft Office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Berlin</vt:lpstr>
      <vt:lpstr>Pertemuan 13: PANDUAN PRAKTIK DRKB</vt:lpstr>
      <vt:lpstr>Pedoman Umum</vt:lpstr>
      <vt:lpstr>Langkah-langkah</vt:lpstr>
      <vt:lpstr>Langkah-langkah (Lanjutan)</vt:lpstr>
      <vt:lpstr>Langkah-langkah (Lanjutan)</vt:lpstr>
      <vt:lpstr>Format Laporan</vt:lpstr>
      <vt:lpstr>Format Laporan (Lanjutan)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Pertemuan 14: PANDUAN PRAKTIK DRKB</dc:title>
  <dc:creator>pc1</dc:creator>
  <cp:lastModifiedBy>pc1</cp:lastModifiedBy>
  <cp:revision>10</cp:revision>
  <dcterms:created xsi:type="dcterms:W3CDTF">2017-10-02T04:01:03Z</dcterms:created>
  <dcterms:modified xsi:type="dcterms:W3CDTF">2017-10-02T04:11:50Z</dcterms:modified>
</cp:coreProperties>
</file>