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005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219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658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097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196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396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269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027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7406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433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653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59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9229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552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23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895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1317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7905F3-8724-448F-BA73-5C1E2C5E4C85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BCE87FA-0895-47B9-9F4D-F52AB2EAE4A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49185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31654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Pertemuan 5:</a:t>
            </a:r>
            <a:br>
              <a:rPr lang="id-ID" dirty="0" smtClean="0">
                <a:solidFill>
                  <a:schemeClr val="bg1"/>
                </a:solidFill>
              </a:rPr>
            </a:br>
            <a:r>
              <a:rPr lang="id-ID" dirty="0" smtClean="0">
                <a:solidFill>
                  <a:schemeClr val="bg1"/>
                </a:solidFill>
              </a:rPr>
              <a:t>Pengorganisasian </a:t>
            </a:r>
            <a:r>
              <a:rPr lang="id-ID" dirty="0" smtClean="0">
                <a:solidFill>
                  <a:schemeClr val="bg1"/>
                </a:solidFill>
              </a:rPr>
              <a:t>BK di Sekolah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00938"/>
            <a:ext cx="9144000" cy="1603514"/>
          </a:xfrm>
        </p:spPr>
        <p:txBody>
          <a:bodyPr/>
          <a:lstStyle/>
          <a:p>
            <a:r>
              <a:rPr lang="id-ID" b="1" dirty="0" smtClean="0"/>
              <a:t>Oleh:</a:t>
            </a:r>
          </a:p>
          <a:p>
            <a:r>
              <a:rPr lang="id-ID" b="1" dirty="0" smtClean="0"/>
              <a:t>Tim Dosen MKDK </a:t>
            </a:r>
            <a:r>
              <a:rPr lang="id-ID" b="1" dirty="0" smtClean="0"/>
              <a:t>BK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46596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3832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Struktur Organisasi Bk di Sekolah</a:t>
            </a:r>
            <a:endParaRPr lang="id-ID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4" y="1404730"/>
            <a:ext cx="8799444" cy="4797287"/>
          </a:xfrm>
        </p:spPr>
      </p:pic>
    </p:spTree>
    <p:extLst>
      <p:ext uri="{BB962C8B-B14F-4D97-AF65-F5344CB8AC3E}">
        <p14:creationId xmlns:p14="http://schemas.microsoft.com/office/powerpoint/2010/main" val="177400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81915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i-FI" sz="3600" dirty="0">
                <a:solidFill>
                  <a:schemeClr val="bg1"/>
                </a:solidFill>
                <a:latin typeface="Arial Narrow" pitchFamily="34" charset="0"/>
              </a:rPr>
              <a:t>PERKIRAAN ALOKASI WAKTU LAYANAN BK</a:t>
            </a:r>
            <a:endParaRPr lang="en-US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698" y="1481138"/>
            <a:ext cx="8417267" cy="4525962"/>
          </a:xfrm>
          <a:noFill/>
        </p:spPr>
      </p:pic>
    </p:spTree>
    <p:extLst>
      <p:ext uri="{BB962C8B-B14F-4D97-AF65-F5344CB8AC3E}">
        <p14:creationId xmlns:p14="http://schemas.microsoft.com/office/powerpoint/2010/main" val="969501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160103"/>
            <a:ext cx="10240617" cy="1417983"/>
          </a:xfrm>
        </p:spPr>
        <p:txBody>
          <a:bodyPr>
            <a:normAutofit/>
          </a:bodyPr>
          <a:lstStyle/>
          <a:p>
            <a:pPr algn="ctr"/>
            <a:r>
              <a:rPr lang="id-ID" sz="6600" dirty="0" smtClean="0">
                <a:solidFill>
                  <a:schemeClr val="bg1"/>
                </a:solidFill>
              </a:rPr>
              <a:t>TERIMA KASIH</a:t>
            </a:r>
            <a:endParaRPr lang="id-ID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27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</TotalTime>
  <Words>21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 Narrow</vt:lpstr>
      <vt:lpstr>Century Gothic</vt:lpstr>
      <vt:lpstr>Wingdings 3</vt:lpstr>
      <vt:lpstr>Slice</vt:lpstr>
      <vt:lpstr>Pertemuan 5: Pengorganisasian BK di Sekolah</vt:lpstr>
      <vt:lpstr>Struktur Organisasi Bk di Sekolah</vt:lpstr>
      <vt:lpstr>PERKIRAAN ALOKASI WAKTU LAYANAN BK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Pengorganisasian BK di Sekolah</dc:title>
  <dc:creator>pc1</dc:creator>
  <cp:lastModifiedBy>pc1</cp:lastModifiedBy>
  <cp:revision>5</cp:revision>
  <dcterms:created xsi:type="dcterms:W3CDTF">2017-09-28T14:42:10Z</dcterms:created>
  <dcterms:modified xsi:type="dcterms:W3CDTF">2017-10-02T03:44:29Z</dcterms:modified>
</cp:coreProperties>
</file>