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A1F3B5F-9F18-4EF9-831A-2328E15C8C52}" type="datetimeFigureOut">
              <a:rPr lang="en-US" smtClean="0"/>
              <a:t>12/11/2008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C2DA4FB-164C-47AD-9C20-477C733C67E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523999"/>
          </a:xfrm>
        </p:spPr>
        <p:txBody>
          <a:bodyPr>
            <a:normAutofit/>
          </a:bodyPr>
          <a:lstStyle/>
          <a:p>
            <a:r>
              <a:rPr lang="en-US" dirty="0" err="1"/>
              <a:t>unsur-unsur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norma</a:t>
            </a:r>
            <a:r>
              <a:rPr lang="en-US" dirty="0"/>
              <a:t> </a:t>
            </a:r>
            <a:r>
              <a:rPr lang="en-US" dirty="0" err="1"/>
              <a:t>hukum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543800" cy="3352800"/>
          </a:xfrm>
        </p:spPr>
        <p:txBody>
          <a:bodyPr>
            <a:normAutofit fontScale="92500" lnSpcReduction="10000"/>
          </a:bodyPr>
          <a:lstStyle/>
          <a:p>
            <a:pPr marL="1371600" lvl="2" indent="-457200">
              <a:buFont typeface="+mj-lt"/>
              <a:buAutoNum type="arabicPeriod"/>
            </a:pPr>
            <a:r>
              <a:rPr lang="en-US" sz="2400" dirty="0" err="1" smtClean="0"/>
              <a:t>Peraturan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mengenai</a:t>
            </a:r>
            <a:r>
              <a:rPr lang="en-US" sz="2400" dirty="0" smtClean="0"/>
              <a:t> </a:t>
            </a:r>
            <a:r>
              <a:rPr lang="en-US" sz="2400" dirty="0" err="1" smtClean="0"/>
              <a:t>tingkah</a:t>
            </a:r>
            <a:r>
              <a:rPr lang="en-US" sz="2400" dirty="0" smtClean="0"/>
              <a:t> </a:t>
            </a:r>
            <a:r>
              <a:rPr lang="en-US" sz="2400" dirty="0" err="1" smtClean="0"/>
              <a:t>laku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pergaulan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endParaRPr lang="en-US" sz="2000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 err="1" smtClean="0"/>
              <a:t>Peraturan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diadakan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badan-badan</a:t>
            </a:r>
            <a:r>
              <a:rPr lang="en-US" sz="2400" dirty="0" smtClean="0"/>
              <a:t> </a:t>
            </a:r>
            <a:r>
              <a:rPr lang="en-US" sz="2400" dirty="0" err="1" smtClean="0"/>
              <a:t>resmi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berwajib</a:t>
            </a:r>
            <a:endParaRPr lang="en-US" sz="2000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 err="1" smtClean="0"/>
              <a:t>Peraturan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bersifat</a:t>
            </a:r>
            <a:r>
              <a:rPr lang="en-US" sz="2400" dirty="0" smtClean="0"/>
              <a:t> </a:t>
            </a:r>
            <a:r>
              <a:rPr lang="en-US" sz="2400" dirty="0" err="1" smtClean="0"/>
              <a:t>memaksa</a:t>
            </a:r>
            <a:endParaRPr lang="en-US" sz="2000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 err="1" smtClean="0"/>
              <a:t>Sanksi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pelanggaran</a:t>
            </a:r>
            <a:r>
              <a:rPr lang="en-US" sz="2400" dirty="0" smtClean="0"/>
              <a:t> </a:t>
            </a:r>
            <a:r>
              <a:rPr lang="en-US" sz="2400" dirty="0" err="1" smtClean="0"/>
              <a:t>peraturan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tegas</a:t>
            </a:r>
            <a:endParaRPr lang="en-US" sz="2000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 err="1" smtClean="0"/>
              <a:t>Berisi</a:t>
            </a:r>
            <a:r>
              <a:rPr lang="en-US" sz="2400" dirty="0" smtClean="0"/>
              <a:t> </a:t>
            </a:r>
            <a:r>
              <a:rPr lang="en-US" sz="2400" dirty="0" err="1" smtClean="0"/>
              <a:t>perintah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larangan</a:t>
            </a:r>
            <a:endParaRPr lang="en-US" sz="2000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 err="1" smtClean="0"/>
              <a:t>Perintah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larangan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patuh</a:t>
            </a:r>
            <a:r>
              <a:rPr lang="en-US" sz="2400" dirty="0" smtClean="0"/>
              <a:t> </a:t>
            </a:r>
            <a:r>
              <a:rPr lang="en-US" sz="2400" dirty="0" err="1" smtClean="0"/>
              <a:t>ditaati</a:t>
            </a:r>
            <a:r>
              <a:rPr lang="en-US" sz="2400" dirty="0" smtClean="0"/>
              <a:t>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057400"/>
            <a:ext cx="8183880" cy="3977640"/>
          </a:xfrm>
        </p:spPr>
        <p:txBody>
          <a:bodyPr>
            <a:normAutofit fontScale="9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Mengendari</a:t>
            </a:r>
            <a:r>
              <a:rPr lang="en-US" sz="2400" dirty="0" smtClean="0"/>
              <a:t> </a:t>
            </a:r>
            <a:r>
              <a:rPr lang="en-US" sz="2400" dirty="0" err="1" smtClean="0"/>
              <a:t>kendaraan</a:t>
            </a:r>
            <a:r>
              <a:rPr lang="en-US" sz="2400" dirty="0" smtClean="0"/>
              <a:t> </a:t>
            </a:r>
            <a:r>
              <a:rPr lang="en-US" sz="2400" dirty="0" err="1" smtClean="0"/>
              <a:t>bermotor</a:t>
            </a:r>
            <a:r>
              <a:rPr lang="en-US" sz="2400" dirty="0" smtClean="0"/>
              <a:t> </a:t>
            </a:r>
            <a:r>
              <a:rPr lang="en-US" sz="2400" dirty="0" err="1" smtClean="0"/>
              <a:t>selain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dilengkapi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surat-surat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sebelah</a:t>
            </a:r>
            <a:r>
              <a:rPr lang="en-US" sz="2400" dirty="0" smtClean="0"/>
              <a:t> </a:t>
            </a:r>
            <a:r>
              <a:rPr lang="en-US" sz="2400" dirty="0" err="1" smtClean="0"/>
              <a:t>kiri</a:t>
            </a:r>
            <a:r>
              <a:rPr lang="en-US" sz="2400" dirty="0" smtClean="0"/>
              <a:t>,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 smtClean="0"/>
              <a:t>siapa</a:t>
            </a:r>
            <a:r>
              <a:rPr lang="en-US" sz="2400" dirty="0" smtClean="0"/>
              <a:t> </a:t>
            </a:r>
            <a:r>
              <a:rPr lang="en-US" sz="2400" dirty="0" err="1" smtClean="0"/>
              <a:t>melanggar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dikenakan</a:t>
            </a:r>
            <a:r>
              <a:rPr lang="en-US" sz="2400" dirty="0" smtClean="0"/>
              <a:t> </a:t>
            </a:r>
            <a:r>
              <a:rPr lang="en-US" sz="2400" dirty="0" err="1" smtClean="0"/>
              <a:t>tilang</a:t>
            </a:r>
            <a:r>
              <a:rPr lang="en-US" sz="2400" dirty="0" smtClean="0"/>
              <a:t> (</a:t>
            </a:r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Lalu</a:t>
            </a:r>
            <a:r>
              <a:rPr lang="en-US" sz="2400" dirty="0" smtClean="0"/>
              <a:t> </a:t>
            </a:r>
            <a:r>
              <a:rPr lang="en-US" sz="2400" dirty="0" err="1" smtClean="0"/>
              <a:t>Lintas</a:t>
            </a:r>
            <a:r>
              <a:rPr lang="en-US" sz="2400" dirty="0" smtClean="0"/>
              <a:t>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2. </a:t>
            </a:r>
            <a:r>
              <a:rPr lang="en-US" sz="2400" dirty="0" err="1" smtClean="0"/>
              <a:t>Perkawinan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sebagaimana</a:t>
            </a:r>
            <a:r>
              <a:rPr lang="en-US" sz="2400" dirty="0" smtClean="0"/>
              <a:t> </a:t>
            </a:r>
            <a:r>
              <a:rPr lang="en-US" sz="2400" dirty="0" err="1" smtClean="0"/>
              <a:t>tertera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Pasal</a:t>
            </a:r>
            <a:r>
              <a:rPr lang="en-US" sz="2400" dirty="0" smtClean="0"/>
              <a:t> 2 UU. No. 1 </a:t>
            </a:r>
            <a:r>
              <a:rPr lang="en-US" sz="2400" dirty="0" err="1" smtClean="0"/>
              <a:t>tahun</a:t>
            </a:r>
            <a:r>
              <a:rPr lang="en-US" sz="2400" dirty="0" smtClean="0"/>
              <a:t> 1974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sah</a:t>
            </a:r>
            <a:r>
              <a:rPr lang="en-US" sz="2400" dirty="0" smtClean="0"/>
              <a:t> </a:t>
            </a:r>
            <a:r>
              <a:rPr lang="en-US" sz="2400" dirty="0" err="1" smtClean="0"/>
              <a:t>bila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masing-masing</a:t>
            </a:r>
            <a:r>
              <a:rPr lang="en-US" sz="2400" dirty="0" smtClean="0"/>
              <a:t> </a:t>
            </a:r>
            <a:r>
              <a:rPr lang="en-US" sz="2400" dirty="0" err="1" smtClean="0"/>
              <a:t>agamanya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kepercayaannya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. </a:t>
            </a:r>
            <a:r>
              <a:rPr lang="en-US" sz="2400" dirty="0" err="1" smtClean="0"/>
              <a:t>Selain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tiap-tiap</a:t>
            </a:r>
            <a:r>
              <a:rPr lang="en-US" sz="2400" dirty="0" smtClean="0"/>
              <a:t> </a:t>
            </a:r>
            <a:r>
              <a:rPr lang="en-US" sz="2400" dirty="0" err="1" smtClean="0"/>
              <a:t>perkawinan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dicatat</a:t>
            </a:r>
            <a:r>
              <a:rPr lang="en-US" sz="2400" dirty="0" smtClean="0"/>
              <a:t> </a:t>
            </a: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peraturan</a:t>
            </a:r>
            <a:r>
              <a:rPr lang="en-US" sz="2400" dirty="0" smtClean="0"/>
              <a:t> </a:t>
            </a:r>
            <a:r>
              <a:rPr lang="en-US" sz="2400" dirty="0" err="1" smtClean="0"/>
              <a:t>perundang-undangan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berlaku</a:t>
            </a:r>
            <a:r>
              <a:rPr lang="en-US" sz="2400" dirty="0" smtClean="0"/>
              <a:t>.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527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Konsekwensinya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dipaksakan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alat-alat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, </a:t>
            </a:r>
            <a:r>
              <a:rPr lang="en-US" dirty="0" err="1" smtClean="0"/>
              <a:t>misalnya</a:t>
            </a:r>
            <a:r>
              <a:rPr lang="en-US" dirty="0" smtClean="0"/>
              <a:t> :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467600" cy="4983163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Pasal</a:t>
            </a:r>
            <a:r>
              <a:rPr lang="en-US" dirty="0" smtClean="0"/>
              <a:t> 1457 KUH </a:t>
            </a:r>
            <a:r>
              <a:rPr lang="en-US" dirty="0" err="1" smtClean="0"/>
              <a:t>Perdata</a:t>
            </a:r>
            <a:r>
              <a:rPr lang="en-US" dirty="0" smtClean="0"/>
              <a:t> yang </a:t>
            </a:r>
            <a:r>
              <a:rPr lang="en-US" dirty="0" err="1" smtClean="0"/>
              <a:t>mengatur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. </a:t>
            </a:r>
            <a:r>
              <a:rPr lang="en-US" dirty="0" err="1" smtClean="0"/>
              <a:t>Jual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persetujuan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mengikatkan</a:t>
            </a:r>
            <a:r>
              <a:rPr lang="en-US" dirty="0" smtClean="0"/>
              <a:t> </a:t>
            </a:r>
            <a:r>
              <a:rPr lang="en-US" dirty="0" err="1" smtClean="0"/>
              <a:t>dirinya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menyerahkan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kebendaan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yang lain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dijanjian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siapa</a:t>
            </a:r>
            <a:r>
              <a:rPr lang="en-US" dirty="0" smtClean="0"/>
              <a:t> </a:t>
            </a:r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 smtClean="0"/>
              <a:t>nyawa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pembunuhan</a:t>
            </a:r>
            <a:r>
              <a:rPr lang="en-US" dirty="0" smtClean="0"/>
              <a:t> </a:t>
            </a:r>
            <a:r>
              <a:rPr lang="en-US" dirty="0" err="1" smtClean="0"/>
              <a:t>biasa</a:t>
            </a:r>
            <a:r>
              <a:rPr lang="en-US" dirty="0" smtClean="0"/>
              <a:t>, </a:t>
            </a:r>
            <a:r>
              <a:rPr lang="en-US" dirty="0" err="1" smtClean="0"/>
              <a:t>dipidana</a:t>
            </a:r>
            <a:r>
              <a:rPr lang="en-US" dirty="0" smtClean="0"/>
              <a:t> </a:t>
            </a:r>
            <a:r>
              <a:rPr lang="en-US" dirty="0" err="1" smtClean="0"/>
              <a:t>penjara</a:t>
            </a:r>
            <a:r>
              <a:rPr lang="en-US" dirty="0" smtClean="0"/>
              <a:t> </a:t>
            </a:r>
            <a:r>
              <a:rPr lang="en-US" dirty="0" err="1" smtClean="0"/>
              <a:t>selama-lamanya</a:t>
            </a:r>
            <a:r>
              <a:rPr lang="en-US" dirty="0" smtClean="0"/>
              <a:t> lima </a:t>
            </a:r>
            <a:r>
              <a:rPr lang="en-US" dirty="0" err="1" smtClean="0"/>
              <a:t>belas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( </a:t>
            </a:r>
            <a:r>
              <a:rPr lang="en-US" dirty="0" err="1" smtClean="0"/>
              <a:t>Pasal</a:t>
            </a:r>
            <a:r>
              <a:rPr lang="en-US" dirty="0" smtClean="0"/>
              <a:t> 338 </a:t>
            </a:r>
            <a:r>
              <a:rPr lang="en-US" dirty="0" smtClean="0"/>
              <a:t>KUHP</a:t>
            </a:r>
          </a:p>
          <a:p>
            <a:endParaRPr lang="en-US" dirty="0" smtClean="0"/>
          </a:p>
          <a:p>
            <a:r>
              <a:rPr lang="en-US" dirty="0" err="1" smtClean="0"/>
              <a:t>Tersangka</a:t>
            </a:r>
            <a:r>
              <a:rPr lang="en-US" dirty="0" smtClean="0"/>
              <a:t>, </a:t>
            </a:r>
            <a:r>
              <a:rPr lang="en-US" dirty="0" err="1" smtClean="0"/>
              <a:t>terdakwa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terpidana</a:t>
            </a:r>
            <a:r>
              <a:rPr lang="en-US" dirty="0" smtClean="0"/>
              <a:t> </a:t>
            </a:r>
            <a:r>
              <a:rPr lang="en-US" dirty="0" err="1" smtClean="0"/>
              <a:t>berhak</a:t>
            </a:r>
            <a:r>
              <a:rPr lang="en-US" dirty="0" smtClean="0"/>
              <a:t> </a:t>
            </a:r>
            <a:r>
              <a:rPr lang="en-US" dirty="0" err="1" smtClean="0"/>
              <a:t>menuntut</a:t>
            </a:r>
            <a:r>
              <a:rPr lang="en-US" dirty="0" smtClean="0"/>
              <a:t> </a:t>
            </a:r>
            <a:r>
              <a:rPr lang="en-US" dirty="0" err="1" smtClean="0"/>
              <a:t>ganti</a:t>
            </a:r>
            <a:r>
              <a:rPr lang="en-US" dirty="0" smtClean="0"/>
              <a:t> </a:t>
            </a:r>
            <a:r>
              <a:rPr lang="en-US" dirty="0" err="1" smtClean="0"/>
              <a:t>kerugian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ditangkap</a:t>
            </a:r>
            <a:r>
              <a:rPr lang="en-US" dirty="0" smtClean="0"/>
              <a:t>, </a:t>
            </a:r>
            <a:r>
              <a:rPr lang="en-US" dirty="0" err="1" smtClean="0"/>
              <a:t>ditahan</a:t>
            </a:r>
            <a:r>
              <a:rPr lang="en-US" dirty="0" smtClean="0"/>
              <a:t>, </a:t>
            </a:r>
            <a:r>
              <a:rPr lang="en-US" dirty="0" err="1" smtClean="0"/>
              <a:t>dituntut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diadili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dikarenakan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lain,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alasan</a:t>
            </a:r>
            <a:r>
              <a:rPr lang="en-US" dirty="0" smtClean="0"/>
              <a:t> yang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kekeliruan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orangnya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diterapkan</a:t>
            </a:r>
            <a:r>
              <a:rPr lang="en-US" dirty="0" smtClean="0"/>
              <a:t>         (</a:t>
            </a:r>
            <a:r>
              <a:rPr lang="en-US" dirty="0" err="1" smtClean="0"/>
              <a:t>Pasal</a:t>
            </a:r>
            <a:r>
              <a:rPr lang="en-US" dirty="0" smtClean="0"/>
              <a:t> 95 </a:t>
            </a:r>
            <a:r>
              <a:rPr lang="en-US" dirty="0" err="1" smtClean="0"/>
              <a:t>ayat</a:t>
            </a:r>
            <a:r>
              <a:rPr lang="en-US" dirty="0" smtClean="0"/>
              <a:t> (1) KUHP).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mentaati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patuh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kesusilaan</a:t>
            </a:r>
            <a:r>
              <a:rPr lang="en-US" dirty="0" smtClean="0"/>
              <a:t>,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smtClean="0"/>
              <a:t>agama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kepentingan-kepentingan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dijamin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yang </a:t>
            </a:r>
            <a:r>
              <a:rPr lang="en-US" dirty="0" err="1" smtClean="0"/>
              <a:t>disebutkan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,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keharusan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sebelah</a:t>
            </a:r>
            <a:r>
              <a:rPr lang="en-US" dirty="0" smtClean="0"/>
              <a:t> </a:t>
            </a:r>
            <a:r>
              <a:rPr lang="en-US" dirty="0" err="1" smtClean="0"/>
              <a:t>kiri</a:t>
            </a:r>
            <a:r>
              <a:rPr lang="en-US" dirty="0" smtClean="0"/>
              <a:t>  (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lintas</a:t>
            </a:r>
            <a:r>
              <a:rPr lang="en-US" dirty="0" smtClean="0"/>
              <a:t>) </a:t>
            </a:r>
            <a:r>
              <a:rPr lang="en-US" dirty="0" err="1" smtClean="0"/>
              <a:t>justru</a:t>
            </a:r>
            <a:r>
              <a:rPr lang="en-US" dirty="0" smtClean="0"/>
              <a:t> </a:t>
            </a:r>
            <a:r>
              <a:rPr lang="en-US" dirty="0" err="1" smtClean="0"/>
              <a:t>benar-benar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asli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kepentingan-kepentingan</a:t>
            </a:r>
            <a:r>
              <a:rPr lang="en-US" dirty="0" smtClean="0"/>
              <a:t> yang </a:t>
            </a:r>
            <a:r>
              <a:rPr lang="en-US" dirty="0" err="1" smtClean="0"/>
              <a:t>bertentangan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padahal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perlindungan</a:t>
            </a:r>
            <a:r>
              <a:rPr lang="en-US" dirty="0" smtClean="0"/>
              <a:t>, </a:t>
            </a:r>
            <a:r>
              <a:rPr lang="en-US" dirty="0" err="1" smtClean="0"/>
              <a:t>misalnya</a:t>
            </a:r>
            <a:r>
              <a:rPr lang="en-US" dirty="0" smtClean="0"/>
              <a:t> : 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majikan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yang </a:t>
            </a:r>
            <a:r>
              <a:rPr lang="en-US" dirty="0" err="1" smtClean="0"/>
              <a:t>diberhentikan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mencuri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menyebutkan</a:t>
            </a:r>
            <a:r>
              <a:rPr lang="en-US" dirty="0" smtClean="0"/>
              <a:t> </a:t>
            </a:r>
            <a:r>
              <a:rPr lang="en-US" dirty="0" err="1" smtClean="0"/>
              <a:t>alasan</a:t>
            </a:r>
            <a:r>
              <a:rPr lang="en-US" dirty="0" smtClean="0"/>
              <a:t> </a:t>
            </a:r>
            <a:r>
              <a:rPr lang="en-US" dirty="0" err="1" smtClean="0"/>
              <a:t>sebenarnya</a:t>
            </a:r>
            <a:r>
              <a:rPr lang="en-US" dirty="0" smtClean="0"/>
              <a:t>, </a:t>
            </a:r>
            <a:r>
              <a:rPr lang="en-US" dirty="0" err="1" smtClean="0"/>
              <a:t>mengapa</a:t>
            </a:r>
            <a:r>
              <a:rPr lang="en-US" dirty="0" smtClean="0"/>
              <a:t>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diberhentikan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pekerjaannya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dikarenakan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agar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kegunaan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Jiwa</a:t>
            </a:r>
            <a:r>
              <a:rPr lang="en-US" dirty="0" smtClean="0"/>
              <a:t> </a:t>
            </a:r>
            <a:r>
              <a:rPr lang="en-US" dirty="0" smtClean="0"/>
              <a:t>…. </a:t>
            </a:r>
            <a:r>
              <a:rPr lang="en-US" dirty="0" err="1" smtClean="0"/>
              <a:t>Pembunuhan</a:t>
            </a:r>
            <a:r>
              <a:rPr lang="en-US" dirty="0" smtClean="0"/>
              <a:t>		: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338 </a:t>
            </a:r>
            <a:r>
              <a:rPr lang="en-US" dirty="0" err="1" smtClean="0"/>
              <a:t>s.d</a:t>
            </a:r>
            <a:r>
              <a:rPr lang="en-US" dirty="0" smtClean="0"/>
              <a:t>. 350 KUHP</a:t>
            </a:r>
          </a:p>
          <a:p>
            <a:r>
              <a:rPr lang="en-US" dirty="0" err="1" smtClean="0"/>
              <a:t>Badan</a:t>
            </a:r>
            <a:r>
              <a:rPr lang="en-US" dirty="0" smtClean="0"/>
              <a:t>… </a:t>
            </a:r>
            <a:r>
              <a:rPr lang="en-US" dirty="0" err="1" smtClean="0"/>
              <a:t>Penganiayaan</a:t>
            </a:r>
            <a:r>
              <a:rPr lang="en-US" dirty="0" smtClean="0"/>
              <a:t>		: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351 </a:t>
            </a:r>
            <a:r>
              <a:rPr lang="en-US" dirty="0" err="1" smtClean="0"/>
              <a:t>s.d</a:t>
            </a:r>
            <a:r>
              <a:rPr lang="en-US" dirty="0" smtClean="0"/>
              <a:t>. 358 KUHP</a:t>
            </a:r>
          </a:p>
          <a:p>
            <a:r>
              <a:rPr lang="en-US" dirty="0" err="1" smtClean="0"/>
              <a:t>Kehormatan</a:t>
            </a:r>
            <a:r>
              <a:rPr lang="en-US" dirty="0" smtClean="0"/>
              <a:t>… </a:t>
            </a:r>
            <a:r>
              <a:rPr lang="en-US" dirty="0" err="1" smtClean="0"/>
              <a:t>Penghinaan</a:t>
            </a:r>
            <a:r>
              <a:rPr lang="en-US" dirty="0" smtClean="0"/>
              <a:t>	: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310 </a:t>
            </a:r>
            <a:r>
              <a:rPr lang="en-US" dirty="0" err="1" smtClean="0"/>
              <a:t>s.d</a:t>
            </a:r>
            <a:r>
              <a:rPr lang="en-US" dirty="0" smtClean="0"/>
              <a:t>. 321 KUHP</a:t>
            </a:r>
          </a:p>
          <a:p>
            <a:r>
              <a:rPr lang="en-US" dirty="0" err="1" smtClean="0"/>
              <a:t>Kemerdekaan</a:t>
            </a:r>
            <a:r>
              <a:rPr lang="en-US" dirty="0" smtClean="0"/>
              <a:t>… </a:t>
            </a:r>
            <a:r>
              <a:rPr lang="en-US" dirty="0" err="1" smtClean="0"/>
              <a:t>Perdagangan</a:t>
            </a:r>
            <a:r>
              <a:rPr lang="en-US" dirty="0" smtClean="0"/>
              <a:t>	: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324 </a:t>
            </a:r>
            <a:r>
              <a:rPr lang="en-US" dirty="0" err="1" smtClean="0"/>
              <a:t>s.d</a:t>
            </a:r>
            <a:r>
              <a:rPr lang="en-US" dirty="0" smtClean="0"/>
              <a:t>. 337 KUHP</a:t>
            </a:r>
          </a:p>
          <a:p>
            <a:r>
              <a:rPr lang="en-US" dirty="0" err="1" smtClean="0"/>
              <a:t>Kekayaan</a:t>
            </a:r>
            <a:r>
              <a:rPr lang="en-US" dirty="0" smtClean="0"/>
              <a:t>/Benda</a:t>
            </a:r>
            <a:r>
              <a:rPr lang="en-US" dirty="0" smtClean="0"/>
              <a:t>… </a:t>
            </a:r>
            <a:r>
              <a:rPr lang="en-US" dirty="0" err="1" smtClean="0"/>
              <a:t>Pencurian</a:t>
            </a:r>
            <a:r>
              <a:rPr lang="en-US" dirty="0" smtClean="0"/>
              <a:t>	: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362 </a:t>
            </a:r>
            <a:r>
              <a:rPr lang="en-US" dirty="0" err="1" smtClean="0"/>
              <a:t>s.d</a:t>
            </a:r>
            <a:r>
              <a:rPr lang="en-US" dirty="0" smtClean="0"/>
              <a:t>. 367 KUHP 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Negara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Eropa</a:t>
            </a:r>
            <a:r>
              <a:rPr lang="en-US" dirty="0" smtClean="0"/>
              <a:t> </a:t>
            </a:r>
            <a:r>
              <a:rPr lang="en-US" dirty="0" err="1" smtClean="0"/>
              <a:t>Kontinental</a:t>
            </a:r>
            <a:r>
              <a:rPr lang="en-US" dirty="0" smtClean="0"/>
              <a:t> yang </a:t>
            </a:r>
            <a:r>
              <a:rPr lang="en-US" dirty="0" err="1" smtClean="0"/>
              <a:t>dikemukakan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Immanuel Kant,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liberal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</a:t>
            </a:r>
            <a:r>
              <a:rPr lang="en-US" dirty="0" err="1" smtClean="0"/>
              <a:t>sempit</a:t>
            </a:r>
            <a:r>
              <a:rPr lang="en-US" dirty="0" smtClean="0"/>
              <a:t> yang </a:t>
            </a:r>
            <a:r>
              <a:rPr lang="en-US" dirty="0" err="1" smtClean="0"/>
              <a:t>diistilahkan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“</a:t>
            </a:r>
            <a:r>
              <a:rPr lang="en-US" dirty="0" err="1" smtClean="0"/>
              <a:t>nachtwakerstaat</a:t>
            </a:r>
            <a:r>
              <a:rPr lang="en-US" dirty="0" smtClean="0"/>
              <a:t>”. </a:t>
            </a:r>
            <a:endParaRPr lang="en-US" dirty="0" smtClean="0"/>
          </a:p>
          <a:p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liberal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Kant </a:t>
            </a:r>
            <a:r>
              <a:rPr lang="en-US" dirty="0" err="1" smtClean="0"/>
              <a:t>bernafaskan</a:t>
            </a:r>
            <a:r>
              <a:rPr lang="en-US" dirty="0" smtClean="0"/>
              <a:t> </a:t>
            </a:r>
            <a:r>
              <a:rPr lang="en-US" dirty="0" err="1" smtClean="0"/>
              <a:t>paham</a:t>
            </a:r>
            <a:r>
              <a:rPr lang="en-US" dirty="0" smtClean="0"/>
              <a:t> liberal yang </a:t>
            </a:r>
            <a:r>
              <a:rPr lang="en-US" dirty="0" err="1" smtClean="0"/>
              <a:t>menentang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absolut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raja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52117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Konsepsi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“ Negara </a:t>
            </a:r>
            <a:r>
              <a:rPr lang="en-US" dirty="0" err="1" smtClean="0"/>
              <a:t>Kesejahteraan</a:t>
            </a:r>
            <a:r>
              <a:rPr lang="en-US" dirty="0" smtClean="0"/>
              <a:t>”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Welvaarstaat</a:t>
            </a:r>
            <a:r>
              <a:rPr lang="en-US" dirty="0" smtClean="0"/>
              <a:t> </a:t>
            </a:r>
            <a:r>
              <a:rPr lang="en-US" dirty="0" err="1" smtClean="0"/>
              <a:t>dikemukakan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Stahl,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mengutamakan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r>
              <a:rPr lang="en-US" dirty="0" smtClean="0"/>
              <a:t>.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mencampuri</a:t>
            </a:r>
            <a:r>
              <a:rPr lang="en-US" dirty="0" smtClean="0"/>
              <a:t> </a:t>
            </a:r>
            <a:r>
              <a:rPr lang="en-US" dirty="0" err="1" smtClean="0"/>
              <a:t>urusan</a:t>
            </a:r>
            <a:r>
              <a:rPr lang="en-US" dirty="0" smtClean="0"/>
              <a:t> </a:t>
            </a:r>
            <a:r>
              <a:rPr lang="en-US" dirty="0" err="1" smtClean="0"/>
              <a:t>rakyatnya</a:t>
            </a:r>
            <a:r>
              <a:rPr lang="en-US" dirty="0" smtClean="0"/>
              <a:t> ( </a:t>
            </a:r>
            <a:r>
              <a:rPr lang="en-US" dirty="0" err="1" smtClean="0"/>
              <a:t>kemakmuran</a:t>
            </a:r>
            <a:r>
              <a:rPr lang="en-US" dirty="0" smtClean="0"/>
              <a:t>)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dibatasi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r>
              <a:rPr lang="en-US" dirty="0" smtClean="0"/>
              <a:t> agar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berbuat</a:t>
            </a:r>
            <a:r>
              <a:rPr lang="en-US" dirty="0" smtClean="0"/>
              <a:t> </a:t>
            </a:r>
            <a:r>
              <a:rPr lang="en-US" dirty="0" err="1" smtClean="0"/>
              <a:t>sewenang-wenang</a:t>
            </a:r>
            <a:r>
              <a:rPr lang="en-US" dirty="0" smtClean="0"/>
              <a:t>. Dan </a:t>
            </a:r>
            <a:r>
              <a:rPr lang="en-US" dirty="0" err="1" smtClean="0"/>
              <a:t>pabila</a:t>
            </a:r>
            <a:r>
              <a:rPr lang="en-US" dirty="0" smtClean="0"/>
              <a:t> </a:t>
            </a:r>
            <a:r>
              <a:rPr lang="en-US" dirty="0" err="1" smtClean="0"/>
              <a:t>timbul</a:t>
            </a:r>
            <a:r>
              <a:rPr lang="en-US" dirty="0" smtClean="0"/>
              <a:t> </a:t>
            </a:r>
            <a:r>
              <a:rPr lang="en-US" dirty="0" err="1" smtClean="0"/>
              <a:t>perselisihan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r>
              <a:rPr lang="en-US" dirty="0" smtClean="0"/>
              <a:t>,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diselesaikan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r>
              <a:rPr lang="en-US" dirty="0" smtClean="0"/>
              <a:t> yang </a:t>
            </a:r>
            <a:r>
              <a:rPr lang="en-US" dirty="0" err="1" smtClean="0"/>
              <a:t>berdiri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5211763"/>
          </a:xfrm>
        </p:spPr>
        <p:txBody>
          <a:bodyPr/>
          <a:lstStyle/>
          <a:p>
            <a:r>
              <a:rPr lang="en-US" dirty="0" err="1" smtClean="0"/>
              <a:t>Baik</a:t>
            </a:r>
            <a:r>
              <a:rPr lang="en-US" dirty="0" smtClean="0"/>
              <a:t> Kant </a:t>
            </a:r>
            <a:r>
              <a:rPr lang="en-US" dirty="0" err="1" smtClean="0"/>
              <a:t>maupun</a:t>
            </a:r>
            <a:r>
              <a:rPr lang="en-US" dirty="0" smtClean="0"/>
              <a:t> Stahl </a:t>
            </a:r>
            <a:r>
              <a:rPr lang="en-US" dirty="0" err="1" smtClean="0"/>
              <a:t>mempergunakan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 smtClean="0"/>
              <a:t>rechsstaat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 Lain pula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Anglo Saxon yang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the rule of law yang </a:t>
            </a:r>
            <a:r>
              <a:rPr lang="en-US" dirty="0" err="1" smtClean="0"/>
              <a:t>dikemukakan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A.V. Dicey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ciri-ciri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unsur-unsur</a:t>
            </a:r>
            <a:r>
              <a:rPr lang="en-US" dirty="0" smtClean="0"/>
              <a:t> </a:t>
            </a:r>
            <a:r>
              <a:rPr lang="en-US" dirty="0" smtClean="0"/>
              <a:t>Negara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pembatasan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perorangan</a:t>
            </a:r>
            <a:r>
              <a:rPr lang="en-US" dirty="0" smtClean="0"/>
              <a:t>,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bertindak</a:t>
            </a:r>
            <a:r>
              <a:rPr lang="en-US" dirty="0" smtClean="0"/>
              <a:t> </a:t>
            </a:r>
            <a:r>
              <a:rPr lang="en-US" dirty="0" err="1" smtClean="0"/>
              <a:t>sewenang-wenang</a:t>
            </a:r>
            <a:r>
              <a:rPr lang="en-US" dirty="0" smtClean="0"/>
              <a:t>,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Azas</a:t>
            </a:r>
            <a:r>
              <a:rPr lang="en-US" dirty="0" smtClean="0"/>
              <a:t> </a:t>
            </a:r>
            <a:r>
              <a:rPr lang="en-US" dirty="0" err="1" smtClean="0"/>
              <a:t>legalaitas</a:t>
            </a:r>
            <a:r>
              <a:rPr lang="en-US" dirty="0" smtClean="0"/>
              <a:t>;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diadakan</a:t>
            </a:r>
            <a:r>
              <a:rPr lang="en-US" dirty="0" smtClean="0"/>
              <a:t> </a:t>
            </a:r>
            <a:r>
              <a:rPr lang="en-US" dirty="0" err="1" smtClean="0"/>
              <a:t>terlebih</a:t>
            </a:r>
            <a:r>
              <a:rPr lang="en-US" dirty="0" smtClean="0"/>
              <a:t> </a:t>
            </a:r>
            <a:r>
              <a:rPr lang="en-US" dirty="0" err="1" smtClean="0"/>
              <a:t>dahulu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ditaati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aparatnya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   </a:t>
            </a:r>
          </a:p>
          <a:p>
            <a:pPr lvl="0"/>
            <a:r>
              <a:rPr lang="en-US" dirty="0" err="1" smtClean="0"/>
              <a:t>Pemisahaan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; agar </a:t>
            </a:r>
            <a:r>
              <a:rPr lang="en-US" dirty="0" err="1" smtClean="0"/>
              <a:t>hak-hak</a:t>
            </a:r>
            <a:r>
              <a:rPr lang="en-US" dirty="0" smtClean="0"/>
              <a:t> </a:t>
            </a:r>
            <a:r>
              <a:rPr lang="en-US" dirty="0" err="1" smtClean="0"/>
              <a:t>asasi</a:t>
            </a:r>
            <a:r>
              <a:rPr lang="en-US" dirty="0" smtClean="0"/>
              <a:t> </a:t>
            </a:r>
            <a:r>
              <a:rPr lang="en-US" dirty="0" err="1" smtClean="0"/>
              <a:t>iu</a:t>
            </a:r>
            <a:r>
              <a:rPr lang="en-US" dirty="0" smtClean="0"/>
              <a:t> </a:t>
            </a:r>
            <a:r>
              <a:rPr lang="en-US" dirty="0" err="1" smtClean="0"/>
              <a:t>betul-betul</a:t>
            </a:r>
            <a:r>
              <a:rPr lang="en-US" dirty="0" smtClean="0"/>
              <a:t> </a:t>
            </a:r>
            <a:r>
              <a:rPr lang="en-US" dirty="0" err="1" smtClean="0"/>
              <a:t>terjamin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pemisahan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Prinsip-prinsip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Jimly</a:t>
            </a:r>
            <a:r>
              <a:rPr lang="en-US" dirty="0" smtClean="0"/>
              <a:t> </a:t>
            </a:r>
            <a:r>
              <a:rPr lang="en-US" dirty="0" err="1" smtClean="0"/>
              <a:t>Assiddiqie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err="1" smtClean="0"/>
              <a:t>Supremasi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( Supremacy of Law )</a:t>
            </a:r>
          </a:p>
          <a:p>
            <a:pPr lvl="0"/>
            <a:r>
              <a:rPr lang="en-US" dirty="0" err="1" smtClean="0"/>
              <a:t>Asas`Legalitas</a:t>
            </a:r>
            <a:r>
              <a:rPr lang="en-US" dirty="0" smtClean="0"/>
              <a:t> ( Due Process of Law )</a:t>
            </a:r>
          </a:p>
          <a:p>
            <a:pPr lvl="0"/>
            <a:r>
              <a:rPr lang="en-US" dirty="0" err="1" smtClean="0"/>
              <a:t>Pembatasan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endParaRPr lang="en-US" dirty="0" smtClean="0"/>
          </a:p>
          <a:p>
            <a:pPr lvl="0"/>
            <a:r>
              <a:rPr lang="en-US" dirty="0" smtClean="0"/>
              <a:t>Organ-Organ </a:t>
            </a:r>
            <a:r>
              <a:rPr lang="en-US" dirty="0" err="1" smtClean="0"/>
              <a:t>Pemerintahan</a:t>
            </a:r>
            <a:r>
              <a:rPr lang="en-US" dirty="0" smtClean="0"/>
              <a:t> yang </a:t>
            </a:r>
            <a:r>
              <a:rPr lang="en-US" dirty="0" err="1" smtClean="0"/>
              <a:t>Indepenen</a:t>
            </a:r>
            <a:endParaRPr lang="en-US" dirty="0" smtClean="0"/>
          </a:p>
          <a:p>
            <a:pPr lvl="0"/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memihak</a:t>
            </a:r>
            <a:endParaRPr lang="en-US" dirty="0" smtClean="0"/>
          </a:p>
          <a:p>
            <a:pPr lvl="0"/>
            <a:r>
              <a:rPr lang="en-US" dirty="0" err="1" smtClean="0"/>
              <a:t>Peradilan</a:t>
            </a:r>
            <a:r>
              <a:rPr lang="en-US" dirty="0" smtClean="0"/>
              <a:t> Tata Usaha Negara</a:t>
            </a:r>
          </a:p>
          <a:p>
            <a:pPr lvl="0"/>
            <a:r>
              <a:rPr lang="en-US" dirty="0" err="1" smtClean="0"/>
              <a:t>Peradilan</a:t>
            </a:r>
            <a:r>
              <a:rPr lang="en-US" dirty="0" smtClean="0"/>
              <a:t> Tata Negara ( </a:t>
            </a:r>
            <a:r>
              <a:rPr lang="en-US" i="1" dirty="0" smtClean="0"/>
              <a:t>Constitutional Court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7467600" cy="5287963"/>
          </a:xfrm>
        </p:spPr>
        <p:txBody>
          <a:bodyPr/>
          <a:lstStyle/>
          <a:p>
            <a:pPr lvl="0"/>
            <a:r>
              <a:rPr lang="en-US" dirty="0" err="1" smtClean="0"/>
              <a:t>Perlindungan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Asasi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pPr lvl="0"/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Demokratis</a:t>
            </a:r>
            <a:r>
              <a:rPr lang="en-US" dirty="0" smtClean="0"/>
              <a:t> ( </a:t>
            </a:r>
            <a:r>
              <a:rPr lang="en-US" dirty="0" err="1" smtClean="0"/>
              <a:t>Democratische</a:t>
            </a:r>
            <a:r>
              <a:rPr lang="en-US" dirty="0" smtClean="0"/>
              <a:t> </a:t>
            </a:r>
            <a:r>
              <a:rPr lang="en-US" dirty="0" err="1" smtClean="0"/>
              <a:t>Rectsstaat</a:t>
            </a:r>
            <a:r>
              <a:rPr lang="en-US" dirty="0" smtClean="0"/>
              <a:t> )</a:t>
            </a:r>
          </a:p>
          <a:p>
            <a:pPr lvl="0"/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mewujudkan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bernegara</a:t>
            </a:r>
            <a:r>
              <a:rPr lang="en-US" dirty="0" smtClean="0"/>
              <a:t> (welfare </a:t>
            </a:r>
            <a:r>
              <a:rPr lang="en-US" dirty="0" err="1" smtClean="0"/>
              <a:t>rechstaat</a:t>
            </a:r>
            <a:r>
              <a:rPr lang="en-US" dirty="0" smtClean="0"/>
              <a:t>)</a:t>
            </a:r>
          </a:p>
          <a:p>
            <a:pPr lvl="0"/>
            <a:r>
              <a:rPr lang="en-US" dirty="0" err="1" smtClean="0"/>
              <a:t>Tranfaransi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err="1" smtClean="0"/>
              <a:t>Nomokrasi</a:t>
            </a:r>
            <a:r>
              <a:rPr lang="en-US" b="1" dirty="0" smtClean="0"/>
              <a:t> </a:t>
            </a:r>
            <a:r>
              <a:rPr lang="en-US" b="1" dirty="0" smtClean="0"/>
              <a:t>Islam</a:t>
            </a:r>
            <a:endParaRPr lang="en-US" dirty="0" smtClean="0"/>
          </a:p>
          <a:p>
            <a:r>
              <a:rPr lang="en-US" b="1" dirty="0" err="1" smtClean="0"/>
              <a:t>Konsep</a:t>
            </a:r>
            <a:r>
              <a:rPr lang="en-US" b="1" dirty="0" smtClean="0"/>
              <a:t> Barat</a:t>
            </a:r>
            <a:endParaRPr lang="en-US" dirty="0" smtClean="0"/>
          </a:p>
          <a:p>
            <a:r>
              <a:rPr lang="en-US" b="1" dirty="0" smtClean="0"/>
              <a:t>Socialist Legality</a:t>
            </a:r>
            <a:endParaRPr lang="en-US" dirty="0" smtClean="0"/>
          </a:p>
          <a:p>
            <a:r>
              <a:rPr lang="en-US" b="1" dirty="0" smtClean="0"/>
              <a:t>Negara </a:t>
            </a:r>
            <a:r>
              <a:rPr lang="en-US" b="1" dirty="0" err="1" smtClean="0"/>
              <a:t>Hukum</a:t>
            </a:r>
            <a:r>
              <a:rPr lang="en-US" b="1" dirty="0" smtClean="0"/>
              <a:t> </a:t>
            </a:r>
            <a:r>
              <a:rPr lang="en-US" b="1" dirty="0" err="1" smtClean="0"/>
              <a:t>Pancasila</a:t>
            </a:r>
            <a:endParaRPr lang="en-US" dirty="0" smtClean="0"/>
          </a:p>
          <a:p>
            <a:pPr lvl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err="1" smtClean="0"/>
              <a:t>Nomokrasi</a:t>
            </a:r>
            <a:r>
              <a:rPr lang="en-US" b="1" dirty="0" smtClean="0"/>
              <a:t> Islam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Negara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Islam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 smtClean="0"/>
              <a:t>nomokrasi</a:t>
            </a:r>
            <a:r>
              <a:rPr lang="en-US" dirty="0" smtClean="0"/>
              <a:t> Islam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dikemukakan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Malcomlm</a:t>
            </a:r>
            <a:r>
              <a:rPr lang="en-US" dirty="0" smtClean="0"/>
              <a:t> </a:t>
            </a:r>
            <a:r>
              <a:rPr lang="en-US" dirty="0" err="1" smtClean="0"/>
              <a:t>H.Kerr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Majid</a:t>
            </a:r>
            <a:r>
              <a:rPr lang="en-US" dirty="0" smtClean="0"/>
              <a:t> </a:t>
            </a:r>
            <a:r>
              <a:rPr lang="en-US" dirty="0" err="1" smtClean="0"/>
              <a:t>Khadduri</a:t>
            </a:r>
            <a:r>
              <a:rPr lang="en-US" dirty="0" smtClean="0"/>
              <a:t>.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negara-negara</a:t>
            </a:r>
            <a:r>
              <a:rPr lang="en-US" dirty="0" smtClean="0"/>
              <a:t> Islam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berikut:Prinsip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amanah</a:t>
            </a:r>
            <a:r>
              <a:rPr lang="en-US" dirty="0" smtClean="0"/>
              <a:t>;  </a:t>
            </a:r>
            <a:r>
              <a:rPr lang="en-US" dirty="0" err="1" smtClean="0"/>
              <a:t>musyawarah</a:t>
            </a:r>
            <a:r>
              <a:rPr lang="en-US" dirty="0" smtClean="0"/>
              <a:t>;  </a:t>
            </a:r>
            <a:r>
              <a:rPr lang="en-US" dirty="0" err="1" smtClean="0"/>
              <a:t>keadilan</a:t>
            </a:r>
            <a:r>
              <a:rPr lang="en-US" dirty="0" smtClean="0"/>
              <a:t>;  </a:t>
            </a:r>
            <a:r>
              <a:rPr lang="en-US" dirty="0" err="1" smtClean="0"/>
              <a:t>persamaan</a:t>
            </a:r>
            <a:r>
              <a:rPr lang="en-US" dirty="0" smtClean="0"/>
              <a:t>;  </a:t>
            </a:r>
            <a:r>
              <a:rPr lang="en-US" dirty="0" err="1" smtClean="0"/>
              <a:t>pengakuan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perlindungan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hak-hak</a:t>
            </a:r>
            <a:r>
              <a:rPr lang="en-US" dirty="0" smtClean="0"/>
              <a:t> </a:t>
            </a:r>
            <a:r>
              <a:rPr lang="en-US" dirty="0" err="1" smtClean="0"/>
              <a:t>asasi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;  </a:t>
            </a:r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;  </a:t>
            </a:r>
            <a:r>
              <a:rPr lang="en-US" dirty="0" err="1" smtClean="0"/>
              <a:t>perdamaian</a:t>
            </a:r>
            <a:r>
              <a:rPr lang="en-US" dirty="0" smtClean="0"/>
              <a:t>;  </a:t>
            </a:r>
            <a:r>
              <a:rPr lang="en-US" dirty="0" err="1" smtClean="0"/>
              <a:t>kesejahteraan</a:t>
            </a:r>
            <a:r>
              <a:rPr lang="en-US" dirty="0" smtClean="0"/>
              <a:t>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ketaatan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8382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 smtClean="0"/>
              <a:t>Konsep</a:t>
            </a:r>
            <a:r>
              <a:rPr lang="en-US" b="1" dirty="0" smtClean="0"/>
              <a:t> Barat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521176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err="1" smtClean="0"/>
              <a:t>rechsstaat</a:t>
            </a:r>
            <a:r>
              <a:rPr lang="en-US" i="1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ke-17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Eropa</a:t>
            </a:r>
            <a:r>
              <a:rPr lang="en-US" dirty="0" smtClean="0"/>
              <a:t> yang </a:t>
            </a:r>
            <a:r>
              <a:rPr lang="en-US" dirty="0" err="1" smtClean="0"/>
              <a:t>didominir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i="1" dirty="0" err="1" smtClean="0"/>
              <a:t>absolutisme</a:t>
            </a:r>
            <a:endParaRPr lang="en-US" i="1" dirty="0" smtClean="0"/>
          </a:p>
          <a:p>
            <a:r>
              <a:rPr lang="en-US" dirty="0" err="1" smtClean="0"/>
              <a:t>Orang</a:t>
            </a:r>
            <a:r>
              <a:rPr lang="en-US" dirty="0" smtClean="0"/>
              <a:t> yang </a:t>
            </a:r>
            <a:r>
              <a:rPr lang="en-US" dirty="0" err="1" smtClean="0"/>
              <a:t>berjasa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Immanuel Kant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Frederich</a:t>
            </a:r>
            <a:r>
              <a:rPr lang="en-US" dirty="0" smtClean="0"/>
              <a:t> Julius Stahl. </a:t>
            </a:r>
            <a:endParaRPr lang="en-US" dirty="0" smtClean="0"/>
          </a:p>
          <a:p>
            <a:r>
              <a:rPr lang="en-US" dirty="0" smtClean="0"/>
              <a:t>Immanuel </a:t>
            </a:r>
            <a:r>
              <a:rPr lang="en-US" dirty="0" smtClean="0"/>
              <a:t>Kant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i="1" dirty="0" err="1" smtClean="0"/>
              <a:t>Nachtwaker</a:t>
            </a:r>
            <a:r>
              <a:rPr lang="en-US" i="1" dirty="0" smtClean="0"/>
              <a:t> </a:t>
            </a:r>
            <a:r>
              <a:rPr lang="en-US" i="1" dirty="0" err="1" smtClean="0"/>
              <a:t>staat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err="1" smtClean="0"/>
              <a:t>Nachtwachterstaat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jaga</a:t>
            </a:r>
            <a:r>
              <a:rPr lang="en-US" dirty="0" smtClean="0"/>
              <a:t> </a:t>
            </a:r>
            <a:r>
              <a:rPr lang="en-US" dirty="0" err="1" smtClean="0"/>
              <a:t>malam</a:t>
            </a:r>
            <a:r>
              <a:rPr lang="en-US" dirty="0" smtClean="0"/>
              <a:t> ). </a:t>
            </a:r>
            <a:r>
              <a:rPr lang="en-US" dirty="0" err="1" smtClean="0"/>
              <a:t>Tujuan</a:t>
            </a:r>
            <a:r>
              <a:rPr lang="en-US" dirty="0" smtClean="0"/>
              <a:t>  </a:t>
            </a:r>
            <a:r>
              <a:rPr lang="en-US" i="1" dirty="0" err="1" smtClean="0"/>
              <a:t>Nachtwaker</a:t>
            </a:r>
            <a:r>
              <a:rPr lang="en-US" i="1" dirty="0" smtClean="0"/>
              <a:t> </a:t>
            </a:r>
            <a:r>
              <a:rPr lang="en-US" i="1" dirty="0" err="1" smtClean="0"/>
              <a:t>staat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 smtClean="0"/>
              <a:t>ketertiban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keamanan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, </a:t>
            </a:r>
            <a:r>
              <a:rPr lang="en-US" dirty="0" err="1" smtClean="0"/>
              <a:t>gagasan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dinamakan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liberal.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Socialist Legality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467600" cy="5059363"/>
          </a:xfrm>
        </p:spPr>
        <p:txBody>
          <a:bodyPr>
            <a:normAutofit lnSpcReduction="10000"/>
          </a:bodyPr>
          <a:lstStyle/>
          <a:p>
            <a:r>
              <a:rPr lang="en-US" i="1" dirty="0" smtClean="0"/>
              <a:t>Socialist legality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yang </a:t>
            </a:r>
            <a:r>
              <a:rPr lang="en-US" dirty="0" err="1" smtClean="0"/>
              <a:t>dianut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negara-negara</a:t>
            </a:r>
            <a:r>
              <a:rPr lang="en-US" dirty="0" smtClean="0"/>
              <a:t> </a:t>
            </a:r>
            <a:r>
              <a:rPr lang="en-US" dirty="0" err="1" smtClean="0"/>
              <a:t>komunis</a:t>
            </a:r>
            <a:r>
              <a:rPr lang="en-US" dirty="0" smtClean="0"/>
              <a:t>/</a:t>
            </a:r>
            <a:r>
              <a:rPr lang="en-US" dirty="0" err="1" smtClean="0"/>
              <a:t>sosialis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mengimbangi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rule of law .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diletakkan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</a:t>
            </a:r>
            <a:r>
              <a:rPr lang="en-US" dirty="0" err="1" smtClean="0"/>
              <a:t>sosialisme</a:t>
            </a:r>
            <a:r>
              <a:rPr lang="en-US" dirty="0" smtClean="0"/>
              <a:t>.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sosialisme</a:t>
            </a:r>
            <a:r>
              <a:rPr lang="en-US" dirty="0" smtClean="0"/>
              <a:t>.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perseorangan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disalurkan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prinsip-prinsip</a:t>
            </a:r>
            <a:r>
              <a:rPr lang="en-US" dirty="0" smtClean="0"/>
              <a:t> </a:t>
            </a:r>
            <a:r>
              <a:rPr lang="en-US" dirty="0" err="1" smtClean="0"/>
              <a:t>sosialisme</a:t>
            </a:r>
            <a:r>
              <a:rPr lang="en-US" dirty="0" smtClean="0"/>
              <a:t>, </a:t>
            </a:r>
            <a:r>
              <a:rPr lang="en-US" dirty="0" err="1" smtClean="0"/>
              <a:t>meskipun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patut</a:t>
            </a:r>
            <a:r>
              <a:rPr lang="en-US" dirty="0" smtClean="0"/>
              <a:t> </a:t>
            </a:r>
            <a:r>
              <a:rPr lang="en-US" dirty="0" err="1" smtClean="0"/>
              <a:t>mendapat</a:t>
            </a:r>
            <a:r>
              <a:rPr lang="en-US" dirty="0" smtClean="0"/>
              <a:t> </a:t>
            </a:r>
            <a:r>
              <a:rPr lang="en-US" dirty="0" err="1" smtClean="0"/>
              <a:t>perlindungan</a:t>
            </a:r>
            <a:r>
              <a:rPr lang="en-US" dirty="0" smtClean="0"/>
              <a:t>, </a:t>
            </a:r>
            <a:r>
              <a:rPr lang="en-US" dirty="0" err="1" smtClean="0"/>
              <a:t>demikian</a:t>
            </a:r>
            <a:r>
              <a:rPr lang="en-US" dirty="0" smtClean="0"/>
              <a:t> </a:t>
            </a:r>
            <a:r>
              <a:rPr lang="en-US" dirty="0" err="1" smtClean="0"/>
              <a:t>pendapat</a:t>
            </a:r>
            <a:r>
              <a:rPr lang="en-US" dirty="0" smtClean="0"/>
              <a:t> </a:t>
            </a:r>
            <a:r>
              <a:rPr lang="en-US" dirty="0" err="1" smtClean="0"/>
              <a:t>Jaroszinky</a:t>
            </a:r>
            <a:r>
              <a:rPr lang="en-US" dirty="0" smtClean="0"/>
              <a:t> yang </a:t>
            </a:r>
            <a:r>
              <a:rPr lang="en-US" dirty="0" err="1" smtClean="0"/>
              <a:t>dikutip</a:t>
            </a:r>
            <a:r>
              <a:rPr lang="en-US" dirty="0" smtClean="0"/>
              <a:t> </a:t>
            </a:r>
            <a:r>
              <a:rPr lang="en-US" dirty="0" err="1" smtClean="0"/>
              <a:t>Oemar</a:t>
            </a:r>
            <a:r>
              <a:rPr lang="en-US" dirty="0" smtClean="0"/>
              <a:t> Seno </a:t>
            </a:r>
            <a:r>
              <a:rPr lang="en-US" dirty="0" err="1" smtClean="0"/>
              <a:t>Aji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Negara </a:t>
            </a:r>
            <a:r>
              <a:rPr lang="en-US" b="1" dirty="0" err="1" smtClean="0"/>
              <a:t>Hukum</a:t>
            </a:r>
            <a:r>
              <a:rPr lang="en-US" b="1" dirty="0" smtClean="0"/>
              <a:t> </a:t>
            </a:r>
            <a:r>
              <a:rPr lang="en-US" b="1" dirty="0" err="1" smtClean="0"/>
              <a:t>Pancasila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diintrodusir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ketatanegaraan</a:t>
            </a:r>
            <a:r>
              <a:rPr lang="en-US" dirty="0" smtClean="0"/>
              <a:t> </a:t>
            </a:r>
            <a:r>
              <a:rPr lang="en-US" dirty="0" err="1" smtClean="0"/>
              <a:t>Hindia</a:t>
            </a:r>
            <a:r>
              <a:rPr lang="en-US" dirty="0" smtClean="0"/>
              <a:t> </a:t>
            </a:r>
            <a:r>
              <a:rPr lang="en-US" dirty="0" err="1" smtClean="0"/>
              <a:t>Belanda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i="1" dirty="0" err="1" smtClean="0"/>
              <a:t>Regeringsreglement</a:t>
            </a:r>
            <a:r>
              <a:rPr lang="en-US" dirty="0" smtClean="0"/>
              <a:t> (RR) </a:t>
            </a:r>
            <a:r>
              <a:rPr lang="en-US" dirty="0" err="1" smtClean="0"/>
              <a:t>tahun</a:t>
            </a:r>
            <a:r>
              <a:rPr lang="en-US" dirty="0" smtClean="0"/>
              <a:t> 1854. </a:t>
            </a:r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tertuang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79, 88 </a:t>
            </a:r>
            <a:r>
              <a:rPr lang="en-US" dirty="0" err="1" smtClean="0"/>
              <a:t>dan</a:t>
            </a:r>
            <a:r>
              <a:rPr lang="en-US" dirty="0" smtClean="0"/>
              <a:t> 89. </a:t>
            </a:r>
            <a:r>
              <a:rPr lang="en-US" dirty="0" err="1" smtClean="0"/>
              <a:t>Pasal</a:t>
            </a:r>
            <a:r>
              <a:rPr lang="en-US" dirty="0" smtClean="0"/>
              <a:t> 79 </a:t>
            </a:r>
            <a:r>
              <a:rPr lang="en-US" dirty="0" err="1" smtClean="0"/>
              <a:t>mengisyaratkan</a:t>
            </a:r>
            <a:r>
              <a:rPr lang="en-US" dirty="0" smtClean="0"/>
              <a:t> </a:t>
            </a: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i="1" dirty="0" err="1" smtClean="0"/>
              <a:t>pembagian</a:t>
            </a:r>
            <a:r>
              <a:rPr lang="en-US" i="1" dirty="0" smtClean="0"/>
              <a:t> </a:t>
            </a:r>
            <a:r>
              <a:rPr lang="en-US" i="1" dirty="0" err="1" smtClean="0"/>
              <a:t>kekuasaan</a:t>
            </a:r>
            <a:r>
              <a:rPr lang="en-US" dirty="0" smtClean="0"/>
              <a:t>. </a:t>
            </a:r>
            <a:r>
              <a:rPr lang="en-US" dirty="0" err="1" smtClean="0"/>
              <a:t>Pasal</a:t>
            </a:r>
            <a:r>
              <a:rPr lang="en-US" dirty="0" smtClean="0"/>
              <a:t> 99 </a:t>
            </a:r>
            <a:r>
              <a:rPr lang="en-US" dirty="0" err="1" smtClean="0"/>
              <a:t>memerintahkan</a:t>
            </a:r>
            <a:r>
              <a:rPr lang="en-US" dirty="0" smtClean="0"/>
              <a:t> </a:t>
            </a:r>
            <a:r>
              <a:rPr lang="en-US" dirty="0" err="1" smtClean="0"/>
              <a:t>dilaksanakannya</a:t>
            </a:r>
            <a:r>
              <a:rPr lang="en-US" dirty="0" smtClean="0"/>
              <a:t> </a:t>
            </a:r>
            <a:r>
              <a:rPr lang="en-US" i="1" dirty="0" err="1" smtClean="0"/>
              <a:t>asas</a:t>
            </a:r>
            <a:r>
              <a:rPr lang="en-US" i="1" dirty="0" smtClean="0"/>
              <a:t> </a:t>
            </a:r>
            <a:r>
              <a:rPr lang="en-US" i="1" dirty="0" err="1" smtClean="0"/>
              <a:t>legalitas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pemidanaan</a:t>
            </a:r>
            <a:r>
              <a:rPr lang="en-US" dirty="0" smtClean="0"/>
              <a:t>. </a:t>
            </a:r>
            <a:r>
              <a:rPr lang="en-US" dirty="0" err="1" smtClean="0"/>
              <a:t>Pasal</a:t>
            </a:r>
            <a:r>
              <a:rPr lang="en-US" dirty="0" smtClean="0"/>
              <a:t> 89 </a:t>
            </a:r>
            <a:r>
              <a:rPr lang="en-US" dirty="0" err="1" smtClean="0"/>
              <a:t>melarang</a:t>
            </a:r>
            <a:r>
              <a:rPr lang="en-US" dirty="0" smtClean="0"/>
              <a:t> </a:t>
            </a:r>
            <a:r>
              <a:rPr lang="en-US" i="1" dirty="0" err="1" smtClean="0"/>
              <a:t>pemidanaan</a:t>
            </a:r>
            <a:r>
              <a:rPr lang="en-US" dirty="0" smtClean="0"/>
              <a:t> yang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kehilangan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perdatanya</a:t>
            </a:r>
            <a:r>
              <a:rPr lang="en-US" dirty="0" smtClean="0"/>
              <a:t>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demikian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Indonesia </a:t>
            </a:r>
            <a:r>
              <a:rPr lang="en-US" dirty="0" err="1" smtClean="0"/>
              <a:t>tidaklah</a:t>
            </a:r>
            <a:r>
              <a:rPr lang="en-US" dirty="0" smtClean="0"/>
              <a:t> </a:t>
            </a:r>
            <a:r>
              <a:rPr lang="en-US" dirty="0" err="1" smtClean="0"/>
              <a:t>lepas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i="1" dirty="0" err="1" smtClean="0"/>
              <a:t>rechsstaat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24</TotalTime>
  <Words>788</Words>
  <Application>Microsoft Office PowerPoint</Application>
  <PresentationFormat>On-screen Show (4:3)</PresentationFormat>
  <Paragraphs>62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Technic</vt:lpstr>
      <vt:lpstr>unsur-unsur dan ciri-ciri norma hukum</vt:lpstr>
      <vt:lpstr>Mengendari kendaraan bermotor selain harus dilengkapi dengan surat-surat juga harus dilakukan di sebelah kiri, maka barang siapa melanggar akan dikenakan tilang (Undang-Undang Lalu Lintas)  2. Perkawinan sebagaimana tertera dalam Pasal 2 UU. No. 1 tahun 1974 adalah sah bila dilakukan menurut hukum masing-masing agamanya dan kepercayaannya itu. Selain itu tiap-tiap perkawinan harus dicatat menurut peraturan perundang-undangan yang berlaku.  </vt:lpstr>
      <vt:lpstr>Slide 3</vt:lpstr>
      <vt:lpstr>orang memerlukan norma hukum</vt:lpstr>
      <vt:lpstr>kegunaan norma hukum</vt:lpstr>
      <vt:lpstr>Pengertian dan Prinsip Negara Hukum</vt:lpstr>
      <vt:lpstr>Slide 7</vt:lpstr>
      <vt:lpstr>Slide 8</vt:lpstr>
      <vt:lpstr>ciri-ciri atau unsur-unsur Negara Hukum</vt:lpstr>
      <vt:lpstr>Prinsip-prinsip negara hukum Jimly Assiddiqie</vt:lpstr>
      <vt:lpstr>Slide 11</vt:lpstr>
      <vt:lpstr>Sejarah perkembangan konsep negara hukum</vt:lpstr>
      <vt:lpstr>Nomokrasi Islam </vt:lpstr>
      <vt:lpstr>Konsep Barat </vt:lpstr>
      <vt:lpstr>Socialist Legality </vt:lpstr>
      <vt:lpstr>Negara Hukum Pancasila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unsur-unsur dan ciri-ciri norma hukum</dc:title>
  <dc:creator>Sony</dc:creator>
  <cp:lastModifiedBy>Sony</cp:lastModifiedBy>
  <cp:revision>3</cp:revision>
  <dcterms:created xsi:type="dcterms:W3CDTF">2008-12-11T04:55:13Z</dcterms:created>
  <dcterms:modified xsi:type="dcterms:W3CDTF">2008-12-11T05:19:21Z</dcterms:modified>
</cp:coreProperties>
</file>