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30787-B583-4CEE-AE93-6E1D79DECA3E}" type="datetimeFigureOut">
              <a:rPr lang="en-US" smtClean="0"/>
              <a:t>2/22/2009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89709-0300-4557-AF5E-E162DC1CB8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9709-0300-4557-AF5E-E162DC1CB87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LANDASAN PIPS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algn="ctr">
              <a:buNone/>
            </a:pPr>
            <a:r>
              <a:rPr lang="en-US" i="1" dirty="0" err="1" smtClean="0"/>
              <a:t>Mengapa</a:t>
            </a:r>
            <a:r>
              <a:rPr lang="en-US" i="1" dirty="0" smtClean="0"/>
              <a:t> </a:t>
            </a:r>
            <a:r>
              <a:rPr lang="en-US" i="1" dirty="0" err="1" smtClean="0"/>
              <a:t>Pendidikan</a:t>
            </a:r>
            <a:r>
              <a:rPr lang="en-US" i="1" dirty="0" smtClean="0"/>
              <a:t> IPS </a:t>
            </a:r>
            <a:r>
              <a:rPr lang="en-US" i="1" dirty="0" err="1" smtClean="0"/>
              <a:t>perlu</a:t>
            </a:r>
            <a:r>
              <a:rPr lang="en-US" i="1" dirty="0" smtClean="0"/>
              <a:t> </a:t>
            </a:r>
            <a:r>
              <a:rPr lang="en-US" i="1" dirty="0" err="1" smtClean="0"/>
              <a:t>dipelajari</a:t>
            </a:r>
            <a:r>
              <a:rPr lang="en-US" i="1" dirty="0" smtClean="0"/>
              <a:t> </a:t>
            </a:r>
            <a:r>
              <a:rPr lang="en-US" i="1" dirty="0" err="1" smtClean="0"/>
              <a:t>siswa</a:t>
            </a:r>
            <a:r>
              <a:rPr lang="en-US" i="1" dirty="0" smtClean="0"/>
              <a:t> SD, SMP, SMA?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err="1" smtClean="0"/>
              <a:t>Landasan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r>
              <a:rPr lang="en-US" b="1" dirty="0" smtClean="0"/>
              <a:t> IPS </a:t>
            </a:r>
            <a:endParaRPr lang="en-US" b="1" dirty="0" smtClean="0"/>
          </a:p>
          <a:p>
            <a:pPr algn="ctr">
              <a:buNone/>
            </a:pPr>
            <a:endParaRPr lang="en-US" dirty="0" smtClean="0"/>
          </a:p>
          <a:p>
            <a:r>
              <a:rPr lang="en-US" dirty="0" err="1" smtClean="0"/>
              <a:t>Landasan</a:t>
            </a:r>
            <a:r>
              <a:rPr lang="en-US" dirty="0" smtClean="0"/>
              <a:t> </a:t>
            </a:r>
            <a:r>
              <a:rPr lang="en-US" dirty="0" err="1" smtClean="0"/>
              <a:t>Filosofis</a:t>
            </a:r>
            <a:endParaRPr lang="en-US" dirty="0" smtClean="0"/>
          </a:p>
          <a:p>
            <a:r>
              <a:rPr lang="en-US" dirty="0" err="1" smtClean="0"/>
              <a:t>Landasan</a:t>
            </a:r>
            <a:r>
              <a:rPr lang="en-US" dirty="0" smtClean="0"/>
              <a:t> </a:t>
            </a:r>
            <a:r>
              <a:rPr lang="en-US" dirty="0" err="1" smtClean="0"/>
              <a:t>Politis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Tuntutan</a:t>
            </a:r>
            <a:r>
              <a:rPr lang="en-US" dirty="0" smtClean="0"/>
              <a:t> 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572000" y="1676400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Landasan</a:t>
            </a:r>
            <a:r>
              <a:rPr lang="en-US" b="1" dirty="0" smtClean="0"/>
              <a:t> </a:t>
            </a:r>
            <a:r>
              <a:rPr lang="en-US" b="1" dirty="0" err="1" smtClean="0"/>
              <a:t>filosofis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r>
              <a:rPr lang="en-US" b="1" dirty="0" smtClean="0"/>
              <a:t> IPS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(Peters, 1975; Halverson, 1976; Tanner </a:t>
            </a:r>
            <a:r>
              <a:rPr lang="en-US" dirty="0" err="1" smtClean="0"/>
              <a:t>dan</a:t>
            </a:r>
            <a:r>
              <a:rPr lang="en-US" dirty="0" smtClean="0"/>
              <a:t> tanner, 1980:100).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Landasan</a:t>
            </a:r>
            <a:r>
              <a:rPr lang="en-US" dirty="0" smtClean="0"/>
              <a:t> </a:t>
            </a:r>
            <a:r>
              <a:rPr lang="en-US" dirty="0" err="1" smtClean="0"/>
              <a:t>filosofis</a:t>
            </a:r>
            <a:r>
              <a:rPr lang="en-US" dirty="0" smtClean="0"/>
              <a:t> </a:t>
            </a:r>
            <a:r>
              <a:rPr lang="en-US" dirty="0" err="1" smtClean="0"/>
              <a:t>kependidikan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u="sng" dirty="0" err="1" smtClean="0"/>
              <a:t>tujuan</a:t>
            </a:r>
            <a:r>
              <a:rPr lang="en-US" dirty="0" smtClean="0"/>
              <a:t> yang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 smtClean="0"/>
              <a:t>, </a:t>
            </a:r>
            <a:r>
              <a:rPr lang="en-US" u="sng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u="sng" dirty="0" err="1" smtClean="0"/>
              <a:t>proses</a:t>
            </a:r>
            <a:r>
              <a:rPr lang="en-US" u="sng" dirty="0" smtClean="0"/>
              <a:t> </a:t>
            </a:r>
            <a:r>
              <a:rPr lang="en-US" u="sng" dirty="0" err="1" smtClean="0"/>
              <a:t>belajar</a:t>
            </a:r>
            <a:r>
              <a:rPr lang="en-US" u="sng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dikembangkan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/>
              <a:t>   ESENSIALISME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9069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3000" dirty="0" err="1" smtClean="0"/>
              <a:t>Pendidikan</a:t>
            </a:r>
            <a:r>
              <a:rPr lang="en-US" sz="3000" dirty="0" smtClean="0"/>
              <a:t> </a:t>
            </a:r>
            <a:r>
              <a:rPr lang="en-US" sz="3000" dirty="0" err="1" smtClean="0"/>
              <a:t>pada</a:t>
            </a:r>
            <a:r>
              <a:rPr lang="en-US" sz="3000" dirty="0" smtClean="0"/>
              <a:t> </a:t>
            </a:r>
            <a:r>
              <a:rPr lang="en-US" sz="3000" dirty="0" err="1" smtClean="0"/>
              <a:t>dasarnya</a:t>
            </a:r>
            <a:r>
              <a:rPr lang="en-US" sz="3000" dirty="0" smtClean="0"/>
              <a:t>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pendidikan</a:t>
            </a:r>
            <a:r>
              <a:rPr lang="en-US" sz="3000" dirty="0" smtClean="0"/>
              <a:t> </a:t>
            </a:r>
            <a:r>
              <a:rPr lang="en-US" sz="3000" dirty="0" err="1" smtClean="0"/>
              <a:t>keilmuan</a:t>
            </a:r>
            <a:endParaRPr lang="en-US" sz="3000" dirty="0" smtClean="0"/>
          </a:p>
          <a:p>
            <a:pPr lvl="1"/>
            <a:r>
              <a:rPr lang="en-US" sz="3000" dirty="0" err="1" smtClean="0"/>
              <a:t>Sekolah</a:t>
            </a:r>
            <a:r>
              <a:rPr lang="en-US" sz="3000" dirty="0" smtClean="0"/>
              <a:t> </a:t>
            </a:r>
            <a:r>
              <a:rPr lang="en-US" sz="3000" dirty="0" err="1" smtClean="0"/>
              <a:t>harus</a:t>
            </a:r>
            <a:r>
              <a:rPr lang="en-US" sz="3000" dirty="0" smtClean="0"/>
              <a:t> </a:t>
            </a:r>
            <a:r>
              <a:rPr lang="en-US" sz="3000" dirty="0" err="1" smtClean="0"/>
              <a:t>mengajarkan</a:t>
            </a:r>
            <a:r>
              <a:rPr lang="en-US" sz="3000" dirty="0" smtClean="0"/>
              <a:t> </a:t>
            </a:r>
            <a:r>
              <a:rPr lang="en-US" sz="3000" dirty="0" err="1" smtClean="0"/>
              <a:t>disiplin</a:t>
            </a:r>
            <a:r>
              <a:rPr lang="en-US" sz="3000" dirty="0" smtClean="0"/>
              <a:t> </a:t>
            </a:r>
            <a:r>
              <a:rPr lang="en-US" sz="3000" dirty="0" err="1" smtClean="0"/>
              <a:t>ilmu</a:t>
            </a:r>
            <a:r>
              <a:rPr lang="en-US" sz="3000" dirty="0" smtClean="0"/>
              <a:t> </a:t>
            </a:r>
            <a:r>
              <a:rPr lang="en-US" sz="3000" dirty="0" err="1" smtClean="0"/>
              <a:t>kepada</a:t>
            </a:r>
            <a:r>
              <a:rPr lang="en-US" sz="3000" dirty="0" smtClean="0"/>
              <a:t> </a:t>
            </a:r>
            <a:r>
              <a:rPr lang="en-US" sz="3000" dirty="0" err="1" smtClean="0"/>
              <a:t>siswa</a:t>
            </a:r>
            <a:r>
              <a:rPr lang="en-US" sz="3000" dirty="0" smtClean="0"/>
              <a:t>. </a:t>
            </a:r>
            <a:endParaRPr lang="en-US" sz="3000" dirty="0" smtClean="0"/>
          </a:p>
          <a:p>
            <a:pPr lvl="1"/>
            <a:r>
              <a:rPr lang="en-US" sz="3000" dirty="0" err="1" smtClean="0"/>
              <a:t>Intelektualisme</a:t>
            </a:r>
            <a:r>
              <a:rPr lang="en-US" sz="3000" dirty="0" smtClean="0"/>
              <a:t>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tujuan</a:t>
            </a:r>
            <a:r>
              <a:rPr lang="en-US" sz="3000" dirty="0" smtClean="0"/>
              <a:t> yang paling </a:t>
            </a:r>
            <a:r>
              <a:rPr lang="en-US" sz="3000" dirty="0" err="1" smtClean="0"/>
              <a:t>mendasar</a:t>
            </a:r>
            <a:r>
              <a:rPr lang="en-US" sz="3000" dirty="0" smtClean="0"/>
              <a:t> </a:t>
            </a:r>
            <a:r>
              <a:rPr lang="en-US" sz="3000" dirty="0" err="1" smtClean="0"/>
              <a:t>dari</a:t>
            </a:r>
            <a:r>
              <a:rPr lang="en-US" sz="3000" dirty="0" smtClean="0"/>
              <a:t> </a:t>
            </a:r>
            <a:r>
              <a:rPr lang="en-US" sz="3000" dirty="0" err="1" smtClean="0"/>
              <a:t>setiap</a:t>
            </a:r>
            <a:r>
              <a:rPr lang="en-US" sz="3000" dirty="0" smtClean="0"/>
              <a:t> </a:t>
            </a:r>
            <a:r>
              <a:rPr lang="en-US" sz="3000" dirty="0" err="1" smtClean="0"/>
              <a:t>upaya</a:t>
            </a:r>
            <a:r>
              <a:rPr lang="en-US" sz="3000" dirty="0" smtClean="0"/>
              <a:t> </a:t>
            </a:r>
            <a:r>
              <a:rPr lang="en-US" sz="3000" dirty="0" err="1" smtClean="0"/>
              <a:t>pendidikan</a:t>
            </a:r>
            <a:r>
              <a:rPr lang="en-US" sz="3000" dirty="0" smtClean="0"/>
              <a:t> (Tanner </a:t>
            </a:r>
            <a:r>
              <a:rPr lang="en-US" sz="3000" dirty="0" err="1" smtClean="0"/>
              <a:t>dan</a:t>
            </a:r>
            <a:r>
              <a:rPr lang="en-US" sz="3000" dirty="0" smtClean="0"/>
              <a:t> tanner, 1980). </a:t>
            </a:r>
            <a:endParaRPr lang="en-US" sz="3000" dirty="0" smtClean="0"/>
          </a:p>
          <a:p>
            <a:pPr lvl="1"/>
            <a:r>
              <a:rPr lang="en-US" sz="3000" dirty="0" err="1" smtClean="0"/>
              <a:t>Intelektualisme</a:t>
            </a:r>
            <a:r>
              <a:rPr lang="en-US" sz="3000" dirty="0" smtClean="0"/>
              <a:t> </a:t>
            </a:r>
            <a:r>
              <a:rPr lang="en-US" sz="3000" dirty="0" err="1" smtClean="0"/>
              <a:t>merupakan</a:t>
            </a:r>
            <a:r>
              <a:rPr lang="en-US" sz="3000" dirty="0" smtClean="0"/>
              <a:t> </a:t>
            </a:r>
            <a:r>
              <a:rPr lang="en-US" sz="3000" dirty="0" err="1" smtClean="0"/>
              <a:t>kemampuan</a:t>
            </a:r>
            <a:r>
              <a:rPr lang="en-US" sz="3000" dirty="0" smtClean="0"/>
              <a:t> </a:t>
            </a:r>
            <a:r>
              <a:rPr lang="en-US" sz="3000" dirty="0" err="1" smtClean="0"/>
              <a:t>seseorang</a:t>
            </a:r>
            <a:r>
              <a:rPr lang="en-US" sz="3000" dirty="0" smtClean="0"/>
              <a:t> </a:t>
            </a:r>
            <a:r>
              <a:rPr lang="en-US" sz="3000" dirty="0" err="1" smtClean="0"/>
              <a:t>memecahkan</a:t>
            </a:r>
            <a:r>
              <a:rPr lang="en-US" sz="3000" dirty="0" smtClean="0"/>
              <a:t> </a:t>
            </a:r>
            <a:r>
              <a:rPr lang="en-US" sz="3000" dirty="0" err="1" smtClean="0"/>
              <a:t>berbagai</a:t>
            </a:r>
            <a:r>
              <a:rPr lang="en-US" sz="3000" dirty="0" smtClean="0"/>
              <a:t> </a:t>
            </a:r>
            <a:r>
              <a:rPr lang="en-US" sz="3000" dirty="0" err="1" smtClean="0"/>
              <a:t>persoalan</a:t>
            </a:r>
            <a:r>
              <a:rPr lang="en-US" sz="3000" dirty="0" smtClean="0"/>
              <a:t> </a:t>
            </a:r>
            <a:r>
              <a:rPr lang="en-US" sz="3000" dirty="0" err="1" smtClean="0"/>
              <a:t>secara</a:t>
            </a:r>
            <a:r>
              <a:rPr lang="en-US" sz="3000" dirty="0" smtClean="0"/>
              <a:t> </a:t>
            </a:r>
            <a:r>
              <a:rPr lang="en-US" sz="3000" dirty="0" err="1" smtClean="0"/>
              <a:t>keilmuan</a:t>
            </a:r>
            <a:r>
              <a:rPr lang="en-US" sz="3000" dirty="0" smtClean="0"/>
              <a:t>. </a:t>
            </a:r>
          </a:p>
          <a:p>
            <a:pPr lvl="1"/>
            <a:r>
              <a:rPr lang="en-US" sz="3000" dirty="0" err="1" smtClean="0"/>
              <a:t>Pendidikan</a:t>
            </a:r>
            <a:r>
              <a:rPr lang="en-US" sz="3000" dirty="0" smtClean="0"/>
              <a:t> IPS </a:t>
            </a:r>
            <a:r>
              <a:rPr lang="en-US" sz="3000" dirty="0" err="1" smtClean="0"/>
              <a:t>hendaknya</a:t>
            </a:r>
            <a:r>
              <a:rPr lang="en-US" sz="3000" dirty="0" smtClean="0"/>
              <a:t> </a:t>
            </a:r>
            <a:r>
              <a:rPr lang="en-US" sz="3000" dirty="0" err="1" smtClean="0"/>
              <a:t>mengajarkan</a:t>
            </a:r>
            <a:r>
              <a:rPr lang="en-US" sz="3000" dirty="0" smtClean="0"/>
              <a:t> </a:t>
            </a:r>
            <a:r>
              <a:rPr lang="en-US" sz="3000" dirty="0" err="1" smtClean="0"/>
              <a:t>disiplin</a:t>
            </a:r>
            <a:r>
              <a:rPr lang="en-US" sz="3000" dirty="0" smtClean="0"/>
              <a:t> </a:t>
            </a:r>
            <a:r>
              <a:rPr lang="en-US" sz="3000" dirty="0" err="1" smtClean="0"/>
              <a:t>ilmu-ilmu</a:t>
            </a:r>
            <a:r>
              <a:rPr lang="en-US" sz="3000" dirty="0" smtClean="0"/>
              <a:t> </a:t>
            </a:r>
            <a:r>
              <a:rPr lang="en-US" sz="3000" dirty="0" err="1" smtClean="0"/>
              <a:t>sosial</a:t>
            </a:r>
            <a:r>
              <a:rPr lang="en-US" sz="3000" dirty="0" smtClean="0"/>
              <a:t> </a:t>
            </a:r>
            <a:r>
              <a:rPr lang="en-US" sz="3000" dirty="0" err="1" smtClean="0"/>
              <a:t>secara</a:t>
            </a:r>
            <a:r>
              <a:rPr lang="en-US" sz="3000" dirty="0" smtClean="0"/>
              <a:t> </a:t>
            </a:r>
            <a:r>
              <a:rPr lang="en-US" sz="3000" dirty="0" err="1" smtClean="0"/>
              <a:t>terpisah</a:t>
            </a:r>
            <a:r>
              <a:rPr lang="en-US" sz="3000" dirty="0" smtClean="0"/>
              <a:t> </a:t>
            </a:r>
            <a:r>
              <a:rPr lang="en-US" sz="3000" dirty="0" err="1" smtClean="0"/>
              <a:t>sesuai</a:t>
            </a:r>
            <a:r>
              <a:rPr lang="en-US" sz="3000" dirty="0" smtClean="0"/>
              <a:t> </a:t>
            </a:r>
            <a:r>
              <a:rPr lang="en-US" sz="3000" dirty="0" err="1" smtClean="0"/>
              <a:t>dengan</a:t>
            </a:r>
            <a:r>
              <a:rPr lang="en-US" sz="3000" dirty="0" smtClean="0"/>
              <a:t> </a:t>
            </a:r>
            <a:r>
              <a:rPr lang="en-US" sz="3000" dirty="0" err="1" smtClean="0"/>
              <a:t>ciri</a:t>
            </a:r>
            <a:r>
              <a:rPr lang="en-US" sz="3000" dirty="0" smtClean="0"/>
              <a:t> </a:t>
            </a:r>
            <a:r>
              <a:rPr lang="en-US" sz="3000" dirty="0" err="1" smtClean="0"/>
              <a:t>keilmuan</a:t>
            </a:r>
            <a:r>
              <a:rPr lang="en-US" sz="3000" dirty="0" smtClean="0"/>
              <a:t> </a:t>
            </a:r>
            <a:r>
              <a:rPr lang="en-US" sz="3000" dirty="0" err="1" smtClean="0"/>
              <a:t>masing-masing</a:t>
            </a:r>
            <a:r>
              <a:rPr lang="en-US" sz="30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PERENIALISME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1"/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haruslah</a:t>
            </a:r>
            <a:r>
              <a:rPr lang="en-US" dirty="0" smtClean="0"/>
              <a:t> </a:t>
            </a:r>
            <a:r>
              <a:rPr lang="en-US" dirty="0" err="1" smtClean="0"/>
              <a:t>diarahkan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. 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haruslah</a:t>
            </a:r>
            <a:r>
              <a:rPr lang="en-US" dirty="0" smtClean="0"/>
              <a:t> </a:t>
            </a:r>
            <a:r>
              <a:rPr lang="en-US" dirty="0" err="1" smtClean="0"/>
              <a:t>diarahkan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eksklusif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</a:t>
            </a:r>
            <a:r>
              <a:rPr lang="en-US" dirty="0" smtClean="0"/>
              <a:t> yang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i="1" dirty="0" smtClean="0"/>
              <a:t>liberal </a:t>
            </a:r>
            <a:r>
              <a:rPr lang="en-US" i="1" dirty="0" smtClean="0"/>
              <a:t>arts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buku-buku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(Tanner and Tanner, 1980:120). </a:t>
            </a:r>
            <a:endParaRPr lang="en-US" dirty="0" smtClean="0"/>
          </a:p>
          <a:p>
            <a:pPr lvl="1"/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 err="1" smtClean="0"/>
              <a:t>mencakup</a:t>
            </a:r>
            <a:r>
              <a:rPr lang="en-US" dirty="0" smtClean="0"/>
              <a:t> : </a:t>
            </a:r>
            <a:r>
              <a:rPr lang="en-US" dirty="0" err="1" smtClean="0"/>
              <a:t>grammer</a:t>
            </a:r>
            <a:r>
              <a:rPr lang="en-US" dirty="0" smtClean="0"/>
              <a:t>, </a:t>
            </a:r>
            <a:r>
              <a:rPr lang="en-US" dirty="0" err="1" smtClean="0"/>
              <a:t>retorika</a:t>
            </a:r>
            <a:r>
              <a:rPr lang="en-US" dirty="0" smtClean="0"/>
              <a:t>, </a:t>
            </a:r>
            <a:r>
              <a:rPr lang="en-US" dirty="0" err="1" smtClean="0"/>
              <a:t>dialektika</a:t>
            </a:r>
            <a:r>
              <a:rPr lang="en-US" dirty="0" smtClean="0"/>
              <a:t>, </a:t>
            </a:r>
            <a:r>
              <a:rPr lang="en-US" dirty="0" err="1" smtClean="0"/>
              <a:t>aritmatika</a:t>
            </a:r>
            <a:r>
              <a:rPr lang="en-US" dirty="0" smtClean="0"/>
              <a:t>, </a:t>
            </a:r>
            <a:r>
              <a:rPr lang="en-US" dirty="0" err="1" smtClean="0"/>
              <a:t>geometri</a:t>
            </a:r>
            <a:r>
              <a:rPr lang="en-US" dirty="0" smtClean="0"/>
              <a:t>, </a:t>
            </a:r>
            <a:r>
              <a:rPr lang="en-US" dirty="0" err="1" smtClean="0"/>
              <a:t>astronomi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musik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pengajaran</a:t>
            </a:r>
            <a:r>
              <a:rPr lang="en-US" dirty="0" smtClean="0"/>
              <a:t> </a:t>
            </a:r>
            <a:r>
              <a:rPr lang="en-US" dirty="0" err="1" smtClean="0"/>
              <a:t>karya-karya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pemikir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filosof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kemanusiaan</a:t>
            </a:r>
            <a:r>
              <a:rPr lang="en-US" dirty="0" smtClean="0"/>
              <a:t> (Van </a:t>
            </a:r>
            <a:r>
              <a:rPr lang="en-US" dirty="0" err="1" smtClean="0"/>
              <a:t>Scotter</a:t>
            </a:r>
            <a:r>
              <a:rPr lang="en-US" dirty="0" smtClean="0"/>
              <a:t>, </a:t>
            </a:r>
            <a:r>
              <a:rPr lang="en-US" dirty="0" err="1" smtClean="0"/>
              <a:t>et.al,m</a:t>
            </a:r>
            <a:r>
              <a:rPr lang="en-US" dirty="0" smtClean="0"/>
              <a:t> 1985).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PROGRESIVISME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err="1" smtClean="0"/>
              <a:t>Pendidikan</a:t>
            </a:r>
            <a:r>
              <a:rPr lang="en-US" sz="3600" dirty="0" smtClean="0"/>
              <a:t> :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smtClean="0"/>
              <a:t>yang </a:t>
            </a:r>
            <a:r>
              <a:rPr lang="en-US" sz="3600" dirty="0" err="1" smtClean="0"/>
              <a:t>tumbuh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berkembang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merekonstruksi</a:t>
            </a:r>
            <a:r>
              <a:rPr lang="en-US" sz="3600" dirty="0" smtClean="0"/>
              <a:t> </a:t>
            </a:r>
            <a:r>
              <a:rPr lang="en-US" sz="3600" dirty="0" err="1" smtClean="0"/>
              <a:t>pengalaman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terus</a:t>
            </a:r>
            <a:r>
              <a:rPr lang="en-US" sz="3600" dirty="0" smtClean="0"/>
              <a:t> </a:t>
            </a:r>
            <a:r>
              <a:rPr lang="en-US" sz="3600" dirty="0" err="1" smtClean="0"/>
              <a:t>menerus</a:t>
            </a:r>
            <a:r>
              <a:rPr lang="en-US" sz="3600" dirty="0" smtClean="0"/>
              <a:t> </a:t>
            </a:r>
            <a:r>
              <a:rPr lang="en-US" sz="3600" dirty="0" err="1" smtClean="0"/>
              <a:t>sebagai</a:t>
            </a:r>
            <a:r>
              <a:rPr lang="en-US" sz="3600" dirty="0" smtClean="0"/>
              <a:t> </a:t>
            </a:r>
            <a:r>
              <a:rPr lang="en-US" sz="3600" dirty="0" err="1" smtClean="0"/>
              <a:t>suatu</a:t>
            </a:r>
            <a:r>
              <a:rPr lang="en-US" sz="3600" dirty="0" smtClean="0"/>
              <a:t> 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belajar</a:t>
            </a:r>
            <a:r>
              <a:rPr lang="en-US" sz="3600" dirty="0" smtClean="0"/>
              <a:t>. </a:t>
            </a:r>
            <a:endParaRPr lang="en-US" sz="3600" dirty="0" smtClean="0"/>
          </a:p>
          <a:p>
            <a:r>
              <a:rPr lang="en-US" sz="3600" dirty="0" err="1" smtClean="0"/>
              <a:t>Pendidikan</a:t>
            </a:r>
            <a:r>
              <a:rPr lang="en-US" sz="3600" dirty="0" smtClean="0"/>
              <a:t> : 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kehidupan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berdinamika</a:t>
            </a:r>
            <a:r>
              <a:rPr lang="en-US" sz="3600" dirty="0" smtClean="0"/>
              <a:t>. </a:t>
            </a:r>
            <a:endParaRPr lang="en-US" sz="3600" dirty="0" smtClean="0"/>
          </a:p>
          <a:p>
            <a:r>
              <a:rPr lang="en-US" sz="3600" dirty="0" err="1" smtClean="0"/>
              <a:t>Pendidikan</a:t>
            </a:r>
            <a:r>
              <a:rPr lang="en-US" sz="3600" dirty="0" smtClean="0"/>
              <a:t> : </a:t>
            </a:r>
            <a:r>
              <a:rPr lang="en-US" sz="3600" dirty="0" err="1" smtClean="0"/>
              <a:t>menyiapkan</a:t>
            </a:r>
            <a:r>
              <a:rPr lang="en-US" sz="3600" dirty="0" smtClean="0"/>
              <a:t> </a:t>
            </a:r>
            <a:r>
              <a:rPr lang="en-US" sz="3600" dirty="0" err="1" smtClean="0"/>
              <a:t>anak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aktif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pembelajaran</a:t>
            </a:r>
            <a:r>
              <a:rPr lang="en-US" sz="3600" dirty="0" smtClean="0"/>
              <a:t> </a:t>
            </a:r>
            <a:r>
              <a:rPr lang="en-US" sz="3600" dirty="0" smtClean="0"/>
              <a:t>yang </a:t>
            </a:r>
            <a:r>
              <a:rPr lang="en-US" sz="3600" dirty="0" err="1" smtClean="0"/>
              <a:t>mencerminkan</a:t>
            </a:r>
            <a:r>
              <a:rPr lang="en-US" sz="3600" dirty="0" smtClean="0"/>
              <a:t> </a:t>
            </a:r>
            <a:r>
              <a:rPr lang="en-US" sz="3600" dirty="0" err="1" smtClean="0"/>
              <a:t>struktur</a:t>
            </a:r>
            <a:r>
              <a:rPr lang="en-US" sz="3600" dirty="0" smtClean="0"/>
              <a:t> social </a:t>
            </a:r>
            <a:r>
              <a:rPr lang="en-US" sz="3600" dirty="0" err="1" smtClean="0"/>
              <a:t>demokratis</a:t>
            </a:r>
            <a:r>
              <a:rPr lang="en-US" sz="3600" dirty="0" smtClean="0"/>
              <a:t>.</a:t>
            </a:r>
          </a:p>
          <a:p>
            <a:r>
              <a:rPr lang="en-US" sz="3600" dirty="0" err="1" smtClean="0"/>
              <a:t>Kurikulum</a:t>
            </a:r>
            <a:r>
              <a:rPr lang="en-US" sz="3600" dirty="0" smtClean="0"/>
              <a:t>: </a:t>
            </a:r>
            <a:r>
              <a:rPr lang="en-US" sz="3600" dirty="0" err="1" smtClean="0"/>
              <a:t>bersumber</a:t>
            </a:r>
            <a:r>
              <a:rPr lang="en-US" sz="3600" dirty="0" smtClean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kebutuhan</a:t>
            </a:r>
            <a:r>
              <a:rPr lang="en-US" sz="3600" dirty="0" smtClean="0"/>
              <a:t> </a:t>
            </a:r>
            <a:r>
              <a:rPr lang="en-US" sz="3600" dirty="0" err="1" smtClean="0"/>
              <a:t>siswa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masyarakat</a:t>
            </a:r>
            <a:r>
              <a:rPr lang="en-US" sz="3600" dirty="0" smtClean="0"/>
              <a:t> </a:t>
            </a:r>
            <a:r>
              <a:rPr lang="en-US" sz="3600" dirty="0" err="1" smtClean="0"/>
              <a:t>serta</a:t>
            </a:r>
            <a:r>
              <a:rPr lang="en-US" sz="3600" dirty="0" smtClean="0"/>
              <a:t> </a:t>
            </a:r>
            <a:r>
              <a:rPr lang="en-US" sz="3600" dirty="0" err="1" smtClean="0"/>
              <a:t>memanfaatkan</a:t>
            </a:r>
            <a:r>
              <a:rPr lang="en-US" sz="3600" dirty="0" smtClean="0"/>
              <a:t> </a:t>
            </a:r>
            <a:r>
              <a:rPr lang="en-US" sz="3600" dirty="0" err="1" smtClean="0"/>
              <a:t>aplikasi</a:t>
            </a:r>
            <a:r>
              <a:rPr lang="en-US" sz="3600" dirty="0" smtClean="0"/>
              <a:t> </a:t>
            </a:r>
            <a:r>
              <a:rPr lang="en-US" sz="3600" dirty="0" err="1" smtClean="0"/>
              <a:t>intelegensi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permasalahan</a:t>
            </a:r>
            <a:r>
              <a:rPr lang="en-US" sz="3600" dirty="0" smtClean="0"/>
              <a:t> </a:t>
            </a:r>
            <a:r>
              <a:rPr lang="en-US" sz="3600" dirty="0" err="1" smtClean="0"/>
              <a:t>manusia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masyarakat</a:t>
            </a:r>
            <a:r>
              <a:rPr lang="en-US" sz="3600" dirty="0" smtClean="0"/>
              <a:t>. </a:t>
            </a:r>
            <a:endParaRPr lang="en-US" sz="3600" dirty="0" smtClean="0"/>
          </a:p>
          <a:p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belajar</a:t>
            </a:r>
            <a:r>
              <a:rPr lang="en-US" sz="3600" dirty="0" smtClean="0"/>
              <a:t> </a:t>
            </a:r>
            <a:r>
              <a:rPr lang="en-US" sz="3600" dirty="0" err="1" smtClean="0"/>
              <a:t>partisipatif</a:t>
            </a:r>
            <a:r>
              <a:rPr lang="en-US" sz="3600" dirty="0" smtClean="0"/>
              <a:t>, </a:t>
            </a:r>
            <a:r>
              <a:rPr lang="en-US" sz="3600" dirty="0" err="1" smtClean="0"/>
              <a:t>kerja</a:t>
            </a:r>
            <a:r>
              <a:rPr lang="en-US" sz="3600" dirty="0" smtClean="0"/>
              <a:t> </a:t>
            </a:r>
            <a:r>
              <a:rPr lang="en-US" sz="3600" dirty="0" err="1" smtClean="0"/>
              <a:t>kooperatif</a:t>
            </a:r>
            <a:r>
              <a:rPr lang="en-US" sz="3600" dirty="0" smtClean="0"/>
              <a:t>, </a:t>
            </a:r>
            <a:r>
              <a:rPr lang="en-US" sz="3600" i="1" dirty="0" smtClean="0"/>
              <a:t>learning by doing</a:t>
            </a:r>
            <a:r>
              <a:rPr lang="en-US" sz="3600" dirty="0" smtClean="0"/>
              <a:t>,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proses</a:t>
            </a:r>
            <a:r>
              <a:rPr lang="en-US" sz="3600" dirty="0" smtClean="0"/>
              <a:t> </a:t>
            </a:r>
            <a:r>
              <a:rPr lang="en-US" sz="3600" dirty="0" err="1" smtClean="0"/>
              <a:t>inkuiri</a:t>
            </a:r>
            <a:r>
              <a:rPr lang="en-US" sz="3600" dirty="0" smtClean="0"/>
              <a:t> (</a:t>
            </a:r>
            <a:r>
              <a:rPr lang="en-US" sz="3600" dirty="0" err="1" smtClean="0"/>
              <a:t>O’neil</a:t>
            </a:r>
            <a:r>
              <a:rPr lang="en-US" sz="3600" dirty="0" smtClean="0"/>
              <a:t>, 2001; Van </a:t>
            </a:r>
            <a:r>
              <a:rPr lang="en-US" sz="3600" dirty="0" err="1" smtClean="0"/>
              <a:t>Scotter,et</a:t>
            </a:r>
            <a:r>
              <a:rPr lang="en-US" sz="3600" dirty="0" smtClean="0"/>
              <a:t> al. 1985).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REKONSTRUKSIONISME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257800"/>
          </a:xfrm>
        </p:spPr>
        <p:txBody>
          <a:bodyPr>
            <a:normAutofit/>
          </a:bodyPr>
          <a:lstStyle/>
          <a:p>
            <a:pPr lvl="1"/>
            <a:r>
              <a:rPr lang="en-US" sz="2800" dirty="0" err="1" smtClean="0"/>
              <a:t>Pendidikan</a:t>
            </a:r>
            <a:r>
              <a:rPr lang="en-US" sz="2800" dirty="0" smtClean="0"/>
              <a:t>: </a:t>
            </a:r>
            <a:r>
              <a:rPr lang="en-US" sz="2800" dirty="0" err="1" smtClean="0"/>
              <a:t>wahana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mengembangkan</a:t>
            </a:r>
            <a:r>
              <a:rPr lang="en-US" sz="2800" dirty="0" smtClean="0"/>
              <a:t> </a:t>
            </a:r>
            <a:r>
              <a:rPr lang="en-US" sz="2800" dirty="0" err="1" smtClean="0"/>
              <a:t>kesejahteraan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. </a:t>
            </a:r>
          </a:p>
          <a:p>
            <a:pPr lvl="1"/>
            <a:r>
              <a:rPr lang="en-US" sz="2800" dirty="0" err="1" smtClean="0"/>
              <a:t>Tujuan</a:t>
            </a:r>
            <a:r>
              <a:rPr lang="en-US" sz="2800" dirty="0" smtClean="0"/>
              <a:t>: </a:t>
            </a:r>
            <a:r>
              <a:rPr lang="en-US" sz="2800" dirty="0" err="1" smtClean="0"/>
              <a:t>Upaya</a:t>
            </a:r>
            <a:r>
              <a:rPr lang="en-US" sz="2800" dirty="0" smtClean="0"/>
              <a:t> </a:t>
            </a:r>
            <a:r>
              <a:rPr lang="en-US" sz="2800" dirty="0" err="1" smtClean="0"/>
              <a:t>penyelesaian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kesejahteraan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endParaRPr lang="en-US" sz="2800" dirty="0" smtClean="0"/>
          </a:p>
          <a:p>
            <a:pPr lvl="1"/>
            <a:r>
              <a:rPr lang="en-US" sz="2800" dirty="0" err="1" smtClean="0"/>
              <a:t>Ilmu-ilmu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diajarkan</a:t>
            </a:r>
            <a:r>
              <a:rPr lang="en-US" sz="2800" dirty="0" smtClean="0"/>
              <a:t> agar </a:t>
            </a:r>
            <a:r>
              <a:rPr lang="en-US" sz="2800" dirty="0" err="1" smtClean="0"/>
              <a:t>bermanfaat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upaya</a:t>
            </a:r>
            <a:r>
              <a:rPr lang="en-US" sz="2800" dirty="0" smtClean="0"/>
              <a:t> </a:t>
            </a:r>
            <a:r>
              <a:rPr lang="en-US" sz="2800" dirty="0" err="1" smtClean="0"/>
              <a:t>mensejahterakan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 </a:t>
            </a:r>
          </a:p>
          <a:p>
            <a:pPr lvl="1"/>
            <a:r>
              <a:rPr lang="en-US" sz="2800" dirty="0" err="1" smtClean="0"/>
              <a:t>Disiplin</a:t>
            </a:r>
            <a:r>
              <a:rPr lang="en-US" sz="2800" dirty="0" smtClean="0"/>
              <a:t> </a:t>
            </a:r>
            <a:r>
              <a:rPr lang="en-US" sz="2800" dirty="0" err="1" smtClean="0"/>
              <a:t>ilmu-ilmu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dijadikan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materi</a:t>
            </a:r>
            <a:r>
              <a:rPr lang="en-US" sz="2800" dirty="0" smtClean="0"/>
              <a:t> </a:t>
            </a:r>
          </a:p>
          <a:p>
            <a:pPr lvl="1"/>
            <a:r>
              <a:rPr lang="en-US" sz="2800" dirty="0" err="1" smtClean="0"/>
              <a:t>Seleksi</a:t>
            </a:r>
            <a:r>
              <a:rPr lang="en-US" sz="2800" dirty="0" smtClean="0"/>
              <a:t> </a:t>
            </a:r>
            <a:r>
              <a:rPr lang="en-US" sz="2800" dirty="0" err="1" smtClean="0"/>
              <a:t>materi</a:t>
            </a:r>
            <a:r>
              <a:rPr lang="en-US" sz="2800" dirty="0" smtClean="0"/>
              <a:t> </a:t>
            </a:r>
            <a:r>
              <a:rPr lang="en-US" sz="2800" dirty="0" err="1" smtClean="0"/>
              <a:t>ilmu-ilmu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bebas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pengaruh</a:t>
            </a:r>
            <a:r>
              <a:rPr lang="en-US" sz="2800" dirty="0" smtClean="0"/>
              <a:t> </a:t>
            </a:r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keilmuan</a:t>
            </a:r>
            <a:r>
              <a:rPr lang="en-US" sz="2800" dirty="0" smtClean="0"/>
              <a:t>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LANDASAN POLITIS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1.UU </a:t>
            </a:r>
            <a:r>
              <a:rPr lang="en-US" b="1" dirty="0" smtClean="0"/>
              <a:t>No. 20 </a:t>
            </a:r>
            <a:r>
              <a:rPr lang="en-US" b="1" dirty="0" err="1" smtClean="0"/>
              <a:t>Tahun</a:t>
            </a:r>
            <a:r>
              <a:rPr lang="en-US" b="1" dirty="0" smtClean="0"/>
              <a:t> 2003 </a:t>
            </a:r>
            <a:r>
              <a:rPr lang="en-US" b="1" dirty="0" err="1" smtClean="0"/>
              <a:t>tentang</a:t>
            </a:r>
            <a:r>
              <a:rPr lang="en-US" b="1" dirty="0" smtClean="0"/>
              <a:t> </a:t>
            </a:r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r>
              <a:rPr lang="en-US" b="1" dirty="0" smtClean="0"/>
              <a:t> </a:t>
            </a:r>
            <a:r>
              <a:rPr lang="en-US" b="1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37  </a:t>
            </a:r>
          </a:p>
          <a:p>
            <a:pPr lvl="0">
              <a:buNone/>
            </a:pPr>
            <a:r>
              <a:rPr lang="en-US" dirty="0" smtClean="0"/>
              <a:t>    (</a:t>
            </a:r>
            <a:r>
              <a:rPr lang="en-US" dirty="0" smtClean="0"/>
              <a:t>1)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memuat</a:t>
            </a:r>
            <a:r>
              <a:rPr lang="en-US" dirty="0" smtClean="0"/>
              <a:t>: </a:t>
            </a:r>
            <a:r>
              <a:rPr lang="en-US" dirty="0" smtClean="0"/>
              <a:t>…. f. </a:t>
            </a: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b="1" dirty="0" smtClean="0"/>
              <a:t> </a:t>
            </a:r>
            <a:r>
              <a:rPr lang="en-US" b="1" dirty="0" smtClean="0"/>
              <a:t>…</a:t>
            </a:r>
          </a:p>
          <a:p>
            <a:pPr lvl="0">
              <a:buNone/>
            </a:pPr>
            <a:r>
              <a:rPr lang="da-DK" b="1" dirty="0" smtClean="0"/>
              <a:t>2.Peraturan </a:t>
            </a:r>
            <a:r>
              <a:rPr lang="da-DK" b="1" dirty="0" smtClean="0"/>
              <a:t>Pemerintah Nomor 19 Tahun 2005 tentang Standar Nasional Pendidikan</a:t>
            </a:r>
            <a:r>
              <a:rPr lang="da-DK" dirty="0" smtClean="0"/>
              <a:t> </a:t>
            </a:r>
            <a:r>
              <a:rPr lang="da-DK" dirty="0" smtClean="0"/>
              <a:t>Pasal 6 dan 7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i="1" dirty="0" err="1" smtClean="0"/>
              <a:t>Kelompok</a:t>
            </a:r>
            <a:r>
              <a:rPr lang="en-US" i="1" dirty="0" smtClean="0"/>
              <a:t> </a:t>
            </a:r>
            <a:r>
              <a:rPr lang="en-US" i="1" dirty="0" err="1" smtClean="0"/>
              <a:t>mata</a:t>
            </a:r>
            <a:r>
              <a:rPr lang="en-US" i="1" dirty="0" smtClean="0"/>
              <a:t> </a:t>
            </a:r>
            <a:r>
              <a:rPr lang="en-US" i="1" dirty="0" err="1" smtClean="0"/>
              <a:t>pelajaran</a:t>
            </a:r>
            <a:r>
              <a:rPr lang="en-US" i="1" dirty="0" smtClean="0"/>
              <a:t> </a:t>
            </a:r>
            <a:r>
              <a:rPr lang="en-US" i="1" dirty="0" err="1" smtClean="0"/>
              <a:t>ilmu</a:t>
            </a:r>
            <a:r>
              <a:rPr lang="en-US" i="1" dirty="0" smtClean="0"/>
              <a:t> </a:t>
            </a:r>
            <a:r>
              <a:rPr lang="en-US" i="1" dirty="0" err="1" smtClean="0"/>
              <a:t>pengetahuan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teknologi</a:t>
            </a:r>
            <a:r>
              <a:rPr lang="en-US" i="1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diantaranya</a:t>
            </a:r>
            <a:r>
              <a:rPr lang="en-US" dirty="0" smtClean="0"/>
              <a:t>  </a:t>
            </a: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dirty="0" smtClean="0"/>
              <a:t>,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3.</a:t>
            </a:r>
            <a:r>
              <a:rPr lang="en-US" sz="3600" dirty="0" smtClean="0"/>
              <a:t> </a:t>
            </a:r>
            <a:r>
              <a:rPr lang="en-US" sz="3600" b="1" dirty="0" err="1" smtClean="0"/>
              <a:t>Peraturan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Menteri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Pendidikan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Nasional</a:t>
            </a:r>
            <a:r>
              <a:rPr lang="en-US" sz="3600" b="1" dirty="0" smtClean="0"/>
              <a:t> No 22 </a:t>
            </a:r>
            <a:r>
              <a:rPr lang="en-US" sz="3600" b="1" dirty="0" err="1" smtClean="0"/>
              <a:t>Tahun</a:t>
            </a:r>
            <a:r>
              <a:rPr lang="en-US" sz="3600" b="1" dirty="0" smtClean="0"/>
              <a:t> 2006 </a:t>
            </a:r>
            <a:r>
              <a:rPr lang="en-US" sz="3600" b="1" dirty="0" err="1" smtClean="0"/>
              <a:t>tentang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Standar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Isi</a:t>
            </a:r>
            <a:endParaRPr lang="en-US" sz="3600" b="1" dirty="0" smtClean="0"/>
          </a:p>
          <a:p>
            <a:pPr>
              <a:buNone/>
            </a:pPr>
            <a:r>
              <a:rPr lang="en-US" sz="3600" dirty="0" smtClean="0"/>
              <a:t>   </a:t>
            </a:r>
            <a:r>
              <a:rPr lang="en-US" sz="3600" dirty="0" err="1" smtClean="0"/>
              <a:t>Cakupan</a:t>
            </a:r>
            <a:r>
              <a:rPr lang="en-US" sz="3600" dirty="0" smtClean="0"/>
              <a:t> </a:t>
            </a:r>
            <a:r>
              <a:rPr lang="en-US" sz="3600" dirty="0" err="1" smtClean="0"/>
              <a:t>Kelompok</a:t>
            </a:r>
            <a:r>
              <a:rPr lang="en-US" sz="3600" dirty="0" smtClean="0"/>
              <a:t> </a:t>
            </a:r>
            <a:r>
              <a:rPr lang="en-US" sz="3600" dirty="0" err="1" smtClean="0"/>
              <a:t>mata</a:t>
            </a:r>
            <a:r>
              <a:rPr lang="en-US" sz="3600" dirty="0" smtClean="0"/>
              <a:t> </a:t>
            </a:r>
            <a:r>
              <a:rPr lang="en-US" sz="3600" dirty="0" err="1" smtClean="0"/>
              <a:t>pelajaran</a:t>
            </a:r>
            <a:r>
              <a:rPr lang="en-US" sz="3600" dirty="0" smtClean="0"/>
              <a:t> </a:t>
            </a:r>
            <a:r>
              <a:rPr lang="en-US" sz="3600" dirty="0" err="1" smtClean="0"/>
              <a:t>ilmu</a:t>
            </a:r>
            <a:r>
              <a:rPr lang="en-US" sz="3600" dirty="0" smtClean="0"/>
              <a:t> </a:t>
            </a:r>
            <a:r>
              <a:rPr lang="en-US" sz="3600" dirty="0" err="1" smtClean="0"/>
              <a:t>pengetahuan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teknologi</a:t>
            </a:r>
            <a:r>
              <a:rPr lang="en-US" sz="3600" dirty="0" smtClean="0"/>
              <a:t> </a:t>
            </a:r>
            <a:r>
              <a:rPr lang="en-US" sz="3600" dirty="0" err="1" smtClean="0"/>
              <a:t>termasuk</a:t>
            </a:r>
            <a:r>
              <a:rPr lang="en-US" sz="3600" dirty="0" smtClean="0"/>
              <a:t> </a:t>
            </a:r>
            <a:r>
              <a:rPr lang="en-US" sz="3600" dirty="0" err="1" smtClean="0"/>
              <a:t>di</a:t>
            </a:r>
            <a:r>
              <a:rPr lang="en-US" sz="3600" dirty="0" smtClean="0"/>
              <a:t> </a:t>
            </a:r>
            <a:r>
              <a:rPr lang="en-US" sz="3600" dirty="0" err="1" smtClean="0"/>
              <a:t>dalamnya</a:t>
            </a:r>
            <a:r>
              <a:rPr lang="en-US" sz="3600" dirty="0" smtClean="0"/>
              <a:t> IPS </a:t>
            </a:r>
            <a:r>
              <a:rPr lang="en-US" sz="3600" dirty="0" err="1" smtClean="0"/>
              <a:t>mencakup</a:t>
            </a:r>
            <a:r>
              <a:rPr lang="en-US" sz="3600" dirty="0" smtClean="0"/>
              <a:t> </a:t>
            </a:r>
            <a:r>
              <a:rPr lang="en-US" sz="3600" dirty="0" err="1" smtClean="0"/>
              <a:t>materi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berkaitan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pengembangan</a:t>
            </a:r>
            <a:r>
              <a:rPr lang="en-US" sz="3600" dirty="0" smtClean="0"/>
              <a:t> IPTEK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kemampuan</a:t>
            </a:r>
            <a:r>
              <a:rPr lang="en-US" sz="3600" dirty="0" smtClean="0"/>
              <a:t> </a:t>
            </a:r>
            <a:r>
              <a:rPr lang="en-US" sz="3600" dirty="0" err="1" smtClean="0"/>
              <a:t>berpikir</a:t>
            </a:r>
            <a:r>
              <a:rPr lang="en-US" sz="3600" dirty="0" smtClean="0"/>
              <a:t> </a:t>
            </a:r>
            <a:r>
              <a:rPr lang="en-US" sz="3600" dirty="0" err="1" smtClean="0"/>
              <a:t>ilmiah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kritis</a:t>
            </a:r>
            <a:r>
              <a:rPr lang="en-US" sz="3600" dirty="0" smtClean="0"/>
              <a:t>, </a:t>
            </a:r>
            <a:r>
              <a:rPr lang="en-US" sz="3600" dirty="0" err="1" smtClean="0"/>
              <a:t>kreatif</a:t>
            </a:r>
            <a:r>
              <a:rPr lang="en-US" sz="3600" dirty="0" smtClean="0"/>
              <a:t>,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mandiri</a:t>
            </a:r>
            <a:r>
              <a:rPr lang="en-US" sz="3600" dirty="0" smtClean="0"/>
              <a:t>. 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STRUKTUR KURIKULUM IPS DI PERSEKOLAH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Autofit/>
          </a:bodyPr>
          <a:lstStyle/>
          <a:p>
            <a:pPr lvl="0"/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kurikulum</a:t>
            </a:r>
            <a:r>
              <a:rPr lang="en-US" sz="2800" dirty="0" smtClean="0"/>
              <a:t> IPS SD/MI  </a:t>
            </a:r>
            <a:r>
              <a:rPr lang="en-US" sz="2800" dirty="0" err="1" smtClean="0"/>
              <a:t>diantaranya</a:t>
            </a:r>
            <a:r>
              <a:rPr lang="en-US" sz="2800" dirty="0" smtClean="0"/>
              <a:t> : </a:t>
            </a:r>
          </a:p>
          <a:p>
            <a:pPr lvl="1"/>
            <a:r>
              <a:rPr lang="en-US" sz="2800" b="1" dirty="0" err="1" smtClean="0"/>
              <a:t>Substansi</a:t>
            </a:r>
            <a:r>
              <a:rPr lang="en-US" sz="2800" b="1" dirty="0" smtClean="0"/>
              <a:t> </a:t>
            </a:r>
            <a:r>
              <a:rPr lang="en-US" sz="2800" b="1" dirty="0" smtClean="0"/>
              <a:t>IPS </a:t>
            </a:r>
            <a:r>
              <a:rPr lang="en-US" sz="2800" b="1" dirty="0" err="1" smtClean="0"/>
              <a:t>pada</a:t>
            </a:r>
            <a:r>
              <a:rPr lang="en-US" sz="2800" b="1" dirty="0" smtClean="0"/>
              <a:t> SD/MI </a:t>
            </a:r>
            <a:r>
              <a:rPr lang="en-US" sz="2800" b="1" dirty="0" smtClean="0"/>
              <a:t>”</a:t>
            </a:r>
            <a:r>
              <a:rPr lang="en-US" sz="2800" b="1" dirty="0" smtClean="0"/>
              <a:t>IPS </a:t>
            </a:r>
            <a:r>
              <a:rPr lang="en-US" sz="2800" b="1" dirty="0" err="1" smtClean="0"/>
              <a:t>Terpadu</a:t>
            </a:r>
            <a:r>
              <a:rPr lang="en-US" sz="2800" b="1" dirty="0" smtClean="0"/>
              <a:t>”. </a:t>
            </a:r>
            <a:endParaRPr lang="en-US" sz="2800" dirty="0" smtClean="0"/>
          </a:p>
          <a:p>
            <a:pPr lvl="1"/>
            <a:r>
              <a:rPr lang="en-US" sz="2800" dirty="0" err="1" smtClean="0"/>
              <a:t>Kelas</a:t>
            </a:r>
            <a:r>
              <a:rPr lang="en-US" sz="2800" dirty="0" smtClean="0"/>
              <a:t> </a:t>
            </a:r>
            <a:r>
              <a:rPr lang="en-US" sz="2800" dirty="0" smtClean="0"/>
              <a:t>I </a:t>
            </a:r>
            <a:r>
              <a:rPr lang="en-US" sz="2800" dirty="0" err="1" smtClean="0"/>
              <a:t>s.d</a:t>
            </a:r>
            <a:r>
              <a:rPr lang="en-US" sz="2800" dirty="0" smtClean="0"/>
              <a:t>. III </a:t>
            </a:r>
            <a:r>
              <a:rPr lang="en-US" sz="2800" dirty="0" err="1" smtClean="0"/>
              <a:t>pendekatan</a:t>
            </a:r>
            <a:r>
              <a:rPr lang="en-US" sz="2800" dirty="0" smtClean="0"/>
              <a:t> </a:t>
            </a:r>
            <a:r>
              <a:rPr lang="en-US" sz="2800" dirty="0" err="1" smtClean="0"/>
              <a:t>tematik</a:t>
            </a:r>
            <a:r>
              <a:rPr lang="en-US" sz="2800" dirty="0" smtClean="0"/>
              <a:t>, </a:t>
            </a:r>
            <a:r>
              <a:rPr lang="en-US" sz="2800" dirty="0" err="1" smtClean="0"/>
              <a:t>sedangkan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Kelas</a:t>
            </a:r>
            <a:r>
              <a:rPr lang="en-US" sz="2800" dirty="0" smtClean="0"/>
              <a:t> IV </a:t>
            </a:r>
            <a:r>
              <a:rPr lang="en-US" sz="2800" dirty="0" err="1" smtClean="0"/>
              <a:t>s.d</a:t>
            </a:r>
            <a:r>
              <a:rPr lang="en-US" sz="2800" dirty="0" smtClean="0"/>
              <a:t>. VI </a:t>
            </a:r>
            <a:r>
              <a:rPr lang="en-US" sz="2800" dirty="0" err="1" smtClean="0"/>
              <a:t>pendekatan</a:t>
            </a:r>
            <a:r>
              <a:rPr lang="en-US" sz="2800" dirty="0" smtClean="0"/>
              <a:t> </a:t>
            </a:r>
            <a:r>
              <a:rPr lang="en-US" sz="2800" dirty="0" err="1" smtClean="0"/>
              <a:t>mata</a:t>
            </a:r>
            <a:r>
              <a:rPr lang="en-US" sz="2800" dirty="0" smtClean="0"/>
              <a:t>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. </a:t>
            </a:r>
          </a:p>
          <a:p>
            <a:pPr lvl="1"/>
            <a:r>
              <a:rPr lang="en-US" sz="2800" b="1" dirty="0" smtClean="0"/>
              <a:t>3 </a:t>
            </a:r>
            <a:r>
              <a:rPr lang="en-US" sz="2800" b="1" dirty="0" smtClean="0"/>
              <a:t>jam </a:t>
            </a:r>
            <a:r>
              <a:rPr lang="en-US" sz="2800" b="1" dirty="0" err="1" smtClean="0"/>
              <a:t>pembelajaran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minggu</a:t>
            </a:r>
            <a:endParaRPr lang="en-US" sz="2800" dirty="0" smtClean="0"/>
          </a:p>
          <a:p>
            <a:pPr lvl="0"/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kurikulum</a:t>
            </a:r>
            <a:r>
              <a:rPr lang="en-US" sz="2800" dirty="0" smtClean="0"/>
              <a:t> SMP/MTs</a:t>
            </a:r>
          </a:p>
          <a:p>
            <a:pPr lvl="1"/>
            <a:r>
              <a:rPr lang="en-US" sz="2800" b="1" dirty="0" err="1" smtClean="0"/>
              <a:t>Substansi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pelajaran</a:t>
            </a:r>
            <a:r>
              <a:rPr lang="en-US" sz="2800" b="1" dirty="0" smtClean="0"/>
              <a:t> IPS </a:t>
            </a:r>
            <a:r>
              <a:rPr lang="en-US" sz="2800" b="1" dirty="0" err="1" smtClean="0"/>
              <a:t>pada</a:t>
            </a:r>
            <a:r>
              <a:rPr lang="en-US" sz="2800" b="1" dirty="0" smtClean="0"/>
              <a:t> </a:t>
            </a:r>
            <a:r>
              <a:rPr lang="en-US" sz="2800" b="1" dirty="0" smtClean="0"/>
              <a:t>SMP/MTs ”IPS </a:t>
            </a:r>
            <a:r>
              <a:rPr lang="en-US" sz="2800" b="1" dirty="0" err="1" smtClean="0"/>
              <a:t>Terapdu</a:t>
            </a:r>
            <a:r>
              <a:rPr lang="en-US" sz="2800" b="1" dirty="0" smtClean="0"/>
              <a:t>”. </a:t>
            </a:r>
            <a:endParaRPr lang="en-US" sz="2800" dirty="0" smtClean="0"/>
          </a:p>
          <a:p>
            <a:pPr lvl="1"/>
            <a:r>
              <a:rPr lang="en-US" sz="2800" b="1" dirty="0" smtClean="0"/>
              <a:t>4 </a:t>
            </a:r>
            <a:r>
              <a:rPr lang="en-US" sz="2800" b="1" dirty="0" smtClean="0"/>
              <a:t>Jam </a:t>
            </a:r>
            <a:r>
              <a:rPr lang="en-US" sz="2800" b="1" dirty="0" err="1" smtClean="0"/>
              <a:t>pembelajaran</a:t>
            </a:r>
            <a:r>
              <a:rPr lang="en-US" sz="2800" b="1" dirty="0" smtClean="0"/>
              <a:t> per </a:t>
            </a:r>
            <a:r>
              <a:rPr lang="en-US" sz="2800" b="1" dirty="0" err="1" smtClean="0"/>
              <a:t>minggu</a:t>
            </a:r>
            <a:r>
              <a:rPr lang="en-US" sz="2800" b="1" dirty="0" smtClean="0"/>
              <a:t> 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6248400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kurikulum</a:t>
            </a:r>
            <a:r>
              <a:rPr lang="en-US" sz="2800" dirty="0" smtClean="0"/>
              <a:t> SMA/MA</a:t>
            </a:r>
          </a:p>
          <a:p>
            <a:pPr lvl="1"/>
            <a:r>
              <a:rPr lang="en-US" sz="2800" b="1" dirty="0" err="1" smtClean="0"/>
              <a:t>Jumlah</a:t>
            </a:r>
            <a:r>
              <a:rPr lang="en-US" sz="2800" b="1" dirty="0" smtClean="0"/>
              <a:t> jam </a:t>
            </a:r>
            <a:r>
              <a:rPr lang="en-US" sz="2800" b="1" dirty="0" err="1" smtClean="0"/>
              <a:t>pembelajaran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Ilmu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Sosial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6 Jam </a:t>
            </a:r>
            <a:r>
              <a:rPr lang="en-US" sz="2800" b="1" dirty="0" err="1" smtClean="0"/>
              <a:t>pembelajaran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pembagian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sejarah</a:t>
            </a:r>
            <a:r>
              <a:rPr lang="en-US" sz="2800" b="1" dirty="0" smtClean="0"/>
              <a:t> = 1 jam, </a:t>
            </a:r>
            <a:r>
              <a:rPr lang="en-US" sz="2800" b="1" dirty="0" err="1" smtClean="0"/>
              <a:t>geografi</a:t>
            </a:r>
            <a:r>
              <a:rPr lang="en-US" sz="2800" b="1" dirty="0" smtClean="0"/>
              <a:t> = 1 jam, </a:t>
            </a:r>
            <a:r>
              <a:rPr lang="en-US" sz="2800" b="1" dirty="0" err="1" smtClean="0"/>
              <a:t>ekonomi</a:t>
            </a:r>
            <a:r>
              <a:rPr lang="en-US" sz="2800" b="1" dirty="0" smtClean="0"/>
              <a:t> = 2 jam,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sosiologi</a:t>
            </a:r>
            <a:r>
              <a:rPr lang="en-US" sz="2800" b="1" dirty="0" smtClean="0"/>
              <a:t>= 2 jam. </a:t>
            </a:r>
          </a:p>
          <a:p>
            <a:pPr lvl="1"/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Kelas</a:t>
            </a:r>
            <a:r>
              <a:rPr lang="en-US" sz="2800" b="1" dirty="0" smtClean="0"/>
              <a:t> XI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XII: </a:t>
            </a:r>
          </a:p>
          <a:p>
            <a:pPr lvl="1">
              <a:buNone/>
            </a:pPr>
            <a:r>
              <a:rPr lang="en-US" sz="2800" dirty="0" smtClean="0"/>
              <a:t>   Program IPA: </a:t>
            </a:r>
            <a:r>
              <a:rPr lang="en-US" sz="2800" dirty="0" err="1" smtClean="0"/>
              <a:t>mata</a:t>
            </a:r>
            <a:r>
              <a:rPr lang="en-US" sz="2800" dirty="0" smtClean="0"/>
              <a:t>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 </a:t>
            </a:r>
            <a:r>
              <a:rPr lang="en-US" sz="2800" dirty="0" err="1" smtClean="0"/>
              <a:t>sejarah</a:t>
            </a:r>
            <a:r>
              <a:rPr lang="en-US" sz="2800" dirty="0" smtClean="0"/>
              <a:t>, 1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 </a:t>
            </a:r>
          </a:p>
          <a:p>
            <a:pPr lvl="1">
              <a:buNone/>
            </a:pPr>
            <a:r>
              <a:rPr lang="en-US" sz="2800" dirty="0" smtClean="0"/>
              <a:t>   Program IPS: </a:t>
            </a:r>
            <a:r>
              <a:rPr lang="en-US" sz="2800" dirty="0" err="1" smtClean="0"/>
              <a:t>sejarah</a:t>
            </a:r>
            <a:r>
              <a:rPr lang="en-US" sz="2800" dirty="0" smtClean="0"/>
              <a:t> </a:t>
            </a:r>
            <a:r>
              <a:rPr lang="en-US" sz="2800" dirty="0" smtClean="0"/>
              <a:t>3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, </a:t>
            </a:r>
            <a:r>
              <a:rPr lang="en-US" sz="2800" dirty="0" err="1" smtClean="0"/>
              <a:t>geografi</a:t>
            </a:r>
            <a:r>
              <a:rPr lang="en-US" sz="2800" dirty="0" smtClean="0"/>
              <a:t> 3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,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 4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sosiologi</a:t>
            </a:r>
            <a:r>
              <a:rPr lang="en-US" sz="2800" dirty="0" smtClean="0"/>
              <a:t> 3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.</a:t>
            </a:r>
          </a:p>
          <a:p>
            <a:pPr lvl="1">
              <a:buNone/>
            </a:pPr>
            <a:r>
              <a:rPr lang="en-US" sz="2800" dirty="0" smtClean="0"/>
              <a:t> </a:t>
            </a:r>
            <a:r>
              <a:rPr lang="en-US" sz="2800" dirty="0" smtClean="0"/>
              <a:t>  Program </a:t>
            </a:r>
            <a:r>
              <a:rPr lang="en-US" sz="2800" dirty="0" err="1" smtClean="0"/>
              <a:t>bahasa</a:t>
            </a:r>
            <a:r>
              <a:rPr lang="en-US" sz="2800" dirty="0" smtClean="0"/>
              <a:t>: </a:t>
            </a:r>
            <a:r>
              <a:rPr lang="en-US" sz="2800" dirty="0" err="1" smtClean="0"/>
              <a:t>sejarah</a:t>
            </a:r>
            <a:r>
              <a:rPr lang="en-US" sz="2800" dirty="0" smtClean="0"/>
              <a:t> </a:t>
            </a:r>
            <a:r>
              <a:rPr lang="en-US" sz="2800" dirty="0" smtClean="0"/>
              <a:t>2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antropologi</a:t>
            </a:r>
            <a:r>
              <a:rPr lang="en-US" sz="2800" dirty="0" smtClean="0"/>
              <a:t> 2 jam </a:t>
            </a:r>
            <a:r>
              <a:rPr lang="en-US" sz="2800" dirty="0" err="1" smtClean="0"/>
              <a:t>pelajaran</a:t>
            </a:r>
            <a:r>
              <a:rPr lang="en-US" sz="28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19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200" b="1" dirty="0" smtClean="0"/>
              <a:t>4.Peraturan  </a:t>
            </a:r>
            <a:r>
              <a:rPr lang="en-US" sz="3200" b="1" dirty="0" err="1" smtClean="0"/>
              <a:t>Menteri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Pendidikan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Nasional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Nomor</a:t>
            </a:r>
            <a:r>
              <a:rPr lang="en-US" sz="3200" b="1" dirty="0" smtClean="0"/>
              <a:t>  23  </a:t>
            </a:r>
            <a:r>
              <a:rPr lang="en-US" sz="3200" b="1" dirty="0" err="1" smtClean="0"/>
              <a:t>Tahun</a:t>
            </a:r>
            <a:r>
              <a:rPr lang="en-US" sz="3200" b="1" dirty="0" smtClean="0"/>
              <a:t> 2006 </a:t>
            </a:r>
            <a:r>
              <a:rPr lang="en-US" sz="3200" b="1" dirty="0" err="1" smtClean="0"/>
              <a:t>tentang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Standar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Kompetensi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Lulusan</a:t>
            </a:r>
            <a:r>
              <a:rPr lang="en-US" sz="3200" b="1" dirty="0" smtClean="0"/>
              <a:t> (SKL</a:t>
            </a:r>
            <a:r>
              <a:rPr lang="en-US" sz="3200" b="1" dirty="0" smtClean="0"/>
              <a:t>)</a:t>
            </a:r>
          </a:p>
          <a:p>
            <a:pPr>
              <a:buNone/>
            </a:pPr>
            <a:r>
              <a:rPr lang="en-US" sz="3200" b="1" dirty="0" smtClean="0"/>
              <a:t>  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S</a:t>
            </a:r>
            <a:r>
              <a:rPr lang="en-US" sz="3200" dirty="0" err="1" smtClean="0"/>
              <a:t>tandar</a:t>
            </a:r>
            <a:r>
              <a:rPr lang="en-US" sz="3200" dirty="0" smtClean="0"/>
              <a:t> </a:t>
            </a:r>
            <a:r>
              <a:rPr lang="en-US" sz="3200" dirty="0" err="1" smtClean="0"/>
              <a:t>kompetensi</a:t>
            </a:r>
            <a:r>
              <a:rPr lang="en-US" sz="3200" dirty="0" smtClean="0"/>
              <a:t> </a:t>
            </a:r>
            <a:r>
              <a:rPr lang="en-US" sz="3200" dirty="0" err="1" smtClean="0"/>
              <a:t>lulusan</a:t>
            </a:r>
            <a:r>
              <a:rPr lang="en-US" sz="3200" dirty="0" smtClean="0"/>
              <a:t> </a:t>
            </a:r>
            <a:r>
              <a:rPr lang="en-US" sz="3200" dirty="0" err="1" smtClean="0"/>
              <a:t>terdiri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tiga</a:t>
            </a:r>
            <a:r>
              <a:rPr lang="en-US" sz="3200" dirty="0" smtClean="0"/>
              <a:t> </a:t>
            </a:r>
            <a:r>
              <a:rPr lang="en-US" sz="3200" dirty="0" err="1" smtClean="0"/>
              <a:t>hal</a:t>
            </a:r>
            <a:r>
              <a:rPr lang="en-US" sz="3200" dirty="0" smtClean="0"/>
              <a:t> </a:t>
            </a:r>
            <a:r>
              <a:rPr lang="en-US" sz="3200" dirty="0" err="1" smtClean="0"/>
              <a:t>yaitu</a:t>
            </a:r>
            <a:r>
              <a:rPr lang="en-US" sz="3200" dirty="0" smtClean="0"/>
              <a:t>: </a:t>
            </a:r>
            <a:endParaRPr lang="en-US" sz="3200" dirty="0" smtClean="0"/>
          </a:p>
          <a:p>
            <a:pPr>
              <a:buNone/>
            </a:pPr>
            <a:r>
              <a:rPr lang="en-US" sz="3200" b="1" dirty="0" smtClean="0"/>
              <a:t> </a:t>
            </a:r>
            <a:r>
              <a:rPr lang="en-US" sz="3200" b="1" dirty="0" smtClean="0"/>
              <a:t> </a:t>
            </a:r>
            <a:r>
              <a:rPr lang="en-US" sz="3200" b="1" dirty="0" smtClean="0"/>
              <a:t>  a. </a:t>
            </a:r>
            <a:r>
              <a:rPr lang="en-US" sz="3200" b="1" dirty="0" err="1" smtClean="0"/>
              <a:t>Standar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Kompetensi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Lulusan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Satuan</a:t>
            </a:r>
            <a:r>
              <a:rPr lang="en-US" sz="3200" b="1" dirty="0" smtClean="0"/>
              <a:t> </a:t>
            </a: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 </a:t>
            </a:r>
            <a:r>
              <a:rPr lang="en-US" sz="3200" b="1" dirty="0" smtClean="0"/>
              <a:t>        </a:t>
            </a:r>
            <a:r>
              <a:rPr lang="en-US" sz="3200" b="1" dirty="0" err="1" smtClean="0"/>
              <a:t>Pendidikan</a:t>
            </a:r>
            <a:r>
              <a:rPr lang="en-US" sz="3200" b="1" dirty="0" smtClean="0"/>
              <a:t> </a:t>
            </a:r>
            <a:r>
              <a:rPr lang="en-US" sz="3200" b="1" dirty="0" smtClean="0"/>
              <a:t>(SKL-SP</a:t>
            </a:r>
            <a:r>
              <a:rPr lang="en-US" sz="3200" b="1" dirty="0" smtClean="0"/>
              <a:t>)</a:t>
            </a:r>
          </a:p>
          <a:p>
            <a:pPr lvl="0">
              <a:buNone/>
            </a:pPr>
            <a:r>
              <a:rPr lang="en-US" sz="3200" b="1" dirty="0" smtClean="0"/>
              <a:t>    b. </a:t>
            </a:r>
            <a:r>
              <a:rPr lang="en-US" sz="3200" b="1" dirty="0" err="1" smtClean="0"/>
              <a:t>Standar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Kompetensi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Kelompok</a:t>
            </a:r>
            <a:r>
              <a:rPr lang="en-US" sz="3200" b="1" dirty="0" smtClean="0"/>
              <a:t> Mata </a:t>
            </a:r>
            <a:endParaRPr lang="en-US" sz="3200" b="1" dirty="0" smtClean="0"/>
          </a:p>
          <a:p>
            <a:pPr lvl="0">
              <a:buNone/>
            </a:pPr>
            <a:r>
              <a:rPr lang="en-US" sz="3200" b="1" dirty="0" smtClean="0"/>
              <a:t> </a:t>
            </a:r>
            <a:r>
              <a:rPr lang="en-US" sz="3200" b="1" dirty="0" smtClean="0"/>
              <a:t>        </a:t>
            </a:r>
            <a:r>
              <a:rPr lang="en-US" sz="3200" b="1" dirty="0" err="1" smtClean="0"/>
              <a:t>Pelajaran</a:t>
            </a:r>
            <a:r>
              <a:rPr lang="en-US" sz="3200" b="1" dirty="0" smtClean="0"/>
              <a:t> (</a:t>
            </a:r>
            <a:r>
              <a:rPr lang="en-US" sz="3200" b="1" dirty="0" smtClean="0"/>
              <a:t>SK-KMP</a:t>
            </a:r>
            <a:r>
              <a:rPr lang="en-US" sz="3200" b="1" dirty="0" smtClean="0"/>
              <a:t>)</a:t>
            </a:r>
          </a:p>
          <a:p>
            <a:pPr lvl="0">
              <a:buNone/>
            </a:pPr>
            <a:r>
              <a:rPr lang="en-US" sz="3200" b="1" dirty="0" smtClean="0"/>
              <a:t>    c.  </a:t>
            </a:r>
            <a:r>
              <a:rPr lang="en-US" sz="3200" b="1" dirty="0" err="1" smtClean="0"/>
              <a:t>Standar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Kompetensi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Lulusan</a:t>
            </a:r>
            <a:r>
              <a:rPr lang="en-US" sz="3200" b="1" dirty="0" smtClean="0"/>
              <a:t> Mata </a:t>
            </a:r>
            <a:endParaRPr lang="en-US" sz="3200" b="1" dirty="0" smtClean="0"/>
          </a:p>
          <a:p>
            <a:pPr lvl="0">
              <a:buNone/>
            </a:pPr>
            <a:r>
              <a:rPr lang="en-US" sz="3200" b="1" dirty="0" smtClean="0"/>
              <a:t> </a:t>
            </a:r>
            <a:r>
              <a:rPr lang="en-US" sz="3200" b="1" dirty="0" smtClean="0"/>
              <a:t>        </a:t>
            </a:r>
            <a:r>
              <a:rPr lang="en-US" sz="3200" b="1" dirty="0" err="1" smtClean="0"/>
              <a:t>Pelajaran</a:t>
            </a:r>
            <a:r>
              <a:rPr lang="en-US" sz="3200" b="1" smtClean="0"/>
              <a:t> (</a:t>
            </a:r>
            <a:r>
              <a:rPr lang="en-US" sz="3200" b="1" dirty="0" smtClean="0"/>
              <a:t>SK-KMP) </a:t>
            </a:r>
            <a:endParaRPr lang="en-US" sz="3200" dirty="0" smtClean="0"/>
          </a:p>
          <a:p>
            <a:pPr lvl="0">
              <a:buNone/>
            </a:pPr>
            <a:endParaRPr lang="en-US" sz="32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4228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TUNTUTAN MASYARAKAT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Mayarakat</a:t>
            </a:r>
            <a:r>
              <a:rPr lang="en-US" dirty="0" smtClean="0"/>
              <a:t> : </a:t>
            </a:r>
            <a:r>
              <a:rPr lang="en-US" dirty="0" err="1" smtClean="0"/>
              <a:t>tingginya</a:t>
            </a:r>
            <a:r>
              <a:rPr lang="en-US" dirty="0" smtClean="0"/>
              <a:t> </a:t>
            </a:r>
            <a:r>
              <a:rPr lang="en-US" dirty="0" err="1" smtClean="0"/>
              <a:t>animo</a:t>
            </a:r>
            <a:r>
              <a:rPr lang="en-US" dirty="0" smtClean="0"/>
              <a:t> </a:t>
            </a:r>
            <a:r>
              <a:rPr lang="en-US" dirty="0" err="1" smtClean="0"/>
              <a:t>pendaftar</a:t>
            </a:r>
            <a:r>
              <a:rPr lang="en-US" dirty="0" smtClean="0"/>
              <a:t> </a:t>
            </a:r>
            <a:r>
              <a:rPr lang="en-US" dirty="0" err="1" smtClean="0"/>
              <a:t>jurusan</a:t>
            </a:r>
            <a:r>
              <a:rPr lang="en-US" dirty="0" smtClean="0"/>
              <a:t> </a:t>
            </a:r>
            <a:r>
              <a:rPr lang="en-US" dirty="0" err="1" smtClean="0"/>
              <a:t>ilmu-ilmu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Perguruan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,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lembaga-lembaga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kepakaran</a:t>
            </a:r>
            <a:r>
              <a:rPr lang="en-US" dirty="0" smtClean="0"/>
              <a:t> </a:t>
            </a:r>
            <a:r>
              <a:rPr lang="en-US" dirty="0" err="1" smtClean="0"/>
              <a:t>ahli-ahli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pembanguan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pakar-pakar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menangani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697</Words>
  <Application>Microsoft Office PowerPoint</Application>
  <PresentationFormat>On-screen Show (4:3)</PresentationFormat>
  <Paragraphs>69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LANDASAN PIPS</vt:lpstr>
      <vt:lpstr>Slide 2</vt:lpstr>
      <vt:lpstr>Landasan filosofis Pendidikan IPS </vt:lpstr>
      <vt:lpstr>          ESENSIALISME</vt:lpstr>
      <vt:lpstr>PERENIALISME</vt:lpstr>
      <vt:lpstr>PROGRESIVISME</vt:lpstr>
      <vt:lpstr>REKONSTRUKSIONISME</vt:lpstr>
      <vt:lpstr>LANDASAN POLITIS</vt:lpstr>
      <vt:lpstr>Slide 9</vt:lpstr>
      <vt:lpstr>STRUKTUR KURIKULUM IPS DI PERSEKOLAH </vt:lpstr>
      <vt:lpstr>Slide 11</vt:lpstr>
      <vt:lpstr>Slide 12</vt:lpstr>
      <vt:lpstr>TUNTUTAN MASYARAKAT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LANDASAN PIPS</dc:title>
  <dc:creator/>
  <cp:lastModifiedBy>admin</cp:lastModifiedBy>
  <cp:revision>24</cp:revision>
  <dcterms:created xsi:type="dcterms:W3CDTF">2006-08-16T00:00:00Z</dcterms:created>
  <dcterms:modified xsi:type="dcterms:W3CDTF">2009-02-22T20:22:04Z</dcterms:modified>
</cp:coreProperties>
</file>