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60" r:id="rId5"/>
    <p:sldId id="261" r:id="rId6"/>
    <p:sldId id="262" r:id="rId7"/>
    <p:sldId id="264" r:id="rId8"/>
    <p:sldId id="265"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0" d="100"/>
          <a:sy n="70" d="100"/>
        </p:scale>
        <p:origin x="-51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DBAA1AAE-F47B-4F14-82A7-79D9CBFA1514}" type="datetimeFigureOut">
              <a:rPr lang="en-US" smtClean="0"/>
              <a:pPr/>
              <a:t>2/16/2009</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7D64B07B-37A6-48D6-B5C8-CE4B01FAA0B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BAA1AAE-F47B-4F14-82A7-79D9CBFA1514}" type="datetimeFigureOut">
              <a:rPr lang="en-US" smtClean="0"/>
              <a:pPr/>
              <a:t>2/16/2009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D64B07B-37A6-48D6-B5C8-CE4B01FAA0B1}"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BAA1AAE-F47B-4F14-82A7-79D9CBFA1514}" type="datetimeFigureOut">
              <a:rPr lang="en-US" smtClean="0"/>
              <a:pPr/>
              <a:t>2/16/2009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D64B07B-37A6-48D6-B5C8-CE4B01FAA0B1}"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BAA1AAE-F47B-4F14-82A7-79D9CBFA1514}" type="datetimeFigureOut">
              <a:rPr lang="en-US" smtClean="0"/>
              <a:pPr/>
              <a:t>2/16/2009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D64B07B-37A6-48D6-B5C8-CE4B01FAA0B1}"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BAA1AAE-F47B-4F14-82A7-79D9CBFA1514}" type="datetimeFigureOut">
              <a:rPr lang="en-US" smtClean="0"/>
              <a:pPr/>
              <a:t>2/16/2009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7D64B07B-37A6-48D6-B5C8-CE4B01FAA0B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DBAA1AAE-F47B-4F14-82A7-79D9CBFA1514}" type="datetimeFigureOut">
              <a:rPr lang="en-US" smtClean="0"/>
              <a:pPr/>
              <a:t>2/16/2009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7D64B07B-37A6-48D6-B5C8-CE4B01FAA0B1}"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BAA1AAE-F47B-4F14-82A7-79D9CBFA1514}" type="datetimeFigureOut">
              <a:rPr lang="en-US" smtClean="0"/>
              <a:pPr/>
              <a:t>2/16/2009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7D64B07B-37A6-48D6-B5C8-CE4B01FAA0B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DBAA1AAE-F47B-4F14-82A7-79D9CBFA1514}" type="datetimeFigureOut">
              <a:rPr lang="en-US" smtClean="0"/>
              <a:pPr/>
              <a:t>2/16/2009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D64B07B-37A6-48D6-B5C8-CE4B01FAA0B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DBAA1AAE-F47B-4F14-82A7-79D9CBFA1514}" type="datetimeFigureOut">
              <a:rPr lang="en-US" smtClean="0"/>
              <a:pPr/>
              <a:t>2/16/2009</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7D64B07B-37A6-48D6-B5C8-CE4B01FAA0B1}"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BAA1AAE-F47B-4F14-82A7-79D9CBFA1514}" type="datetimeFigureOut">
              <a:rPr lang="en-US" smtClean="0"/>
              <a:pPr/>
              <a:t>2/16/2009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D64B07B-37A6-48D6-B5C8-CE4B01FAA0B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BAA1AAE-F47B-4F14-82A7-79D9CBFA1514}" type="datetimeFigureOut">
              <a:rPr lang="en-US" smtClean="0"/>
              <a:pPr/>
              <a:t>2/16/2009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D64B07B-37A6-48D6-B5C8-CE4B01FAA0B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BAA1AAE-F47B-4F14-82A7-79D9CBFA1514}" type="datetimeFigureOut">
              <a:rPr lang="en-US" smtClean="0"/>
              <a:pPr/>
              <a:t>2/16/2009</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D64B07B-37A6-48D6-B5C8-CE4B01FAA0B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TUJUAN PIPS</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906963"/>
          </a:xfrm>
        </p:spPr>
        <p:txBody>
          <a:bodyPr>
            <a:normAutofit fontScale="92500"/>
          </a:bodyPr>
          <a:lstStyle/>
          <a:p>
            <a:r>
              <a:rPr lang="en-US" dirty="0" smtClean="0"/>
              <a:t>NCSS (1993)</a:t>
            </a:r>
          </a:p>
          <a:p>
            <a:pPr>
              <a:buNone/>
            </a:pPr>
            <a:r>
              <a:rPr lang="en-US" dirty="0"/>
              <a:t>	</a:t>
            </a:r>
            <a:r>
              <a:rPr lang="en-US" dirty="0" smtClean="0"/>
              <a:t>PIPS </a:t>
            </a:r>
            <a:r>
              <a:rPr lang="en-US" dirty="0" err="1" smtClean="0"/>
              <a:t>merupakan</a:t>
            </a:r>
            <a:r>
              <a:rPr lang="en-US" dirty="0" smtClean="0"/>
              <a:t> </a:t>
            </a:r>
            <a:r>
              <a:rPr lang="en-US" dirty="0" err="1" smtClean="0"/>
              <a:t>studi</a:t>
            </a:r>
            <a:r>
              <a:rPr lang="en-US" dirty="0" smtClean="0"/>
              <a:t> </a:t>
            </a:r>
            <a:r>
              <a:rPr lang="en-US" dirty="0" err="1" smtClean="0"/>
              <a:t>terintegrasi</a:t>
            </a:r>
            <a:r>
              <a:rPr lang="en-US" dirty="0" smtClean="0"/>
              <a:t> </a:t>
            </a:r>
            <a:r>
              <a:rPr lang="en-US" dirty="0" err="1" smtClean="0"/>
              <a:t>dari</a:t>
            </a:r>
            <a:r>
              <a:rPr lang="en-US" dirty="0" smtClean="0"/>
              <a:t> </a:t>
            </a:r>
            <a:r>
              <a:rPr lang="en-US" dirty="0" err="1" smtClean="0"/>
              <a:t>ilmu-ilmu</a:t>
            </a:r>
            <a:r>
              <a:rPr lang="en-US" dirty="0" smtClean="0"/>
              <a:t> </a:t>
            </a:r>
            <a:r>
              <a:rPr lang="en-US" dirty="0" err="1" smtClean="0"/>
              <a:t>sosial</a:t>
            </a:r>
            <a:r>
              <a:rPr lang="en-US" dirty="0" smtClean="0"/>
              <a:t> </a:t>
            </a:r>
            <a:r>
              <a:rPr lang="en-US" dirty="0" err="1" smtClean="0"/>
              <a:t>dan</a:t>
            </a:r>
            <a:r>
              <a:rPr lang="en-US" dirty="0" smtClean="0"/>
              <a:t> humanities </a:t>
            </a:r>
            <a:r>
              <a:rPr lang="en-US" dirty="0" err="1" smtClean="0"/>
              <a:t>untuk</a:t>
            </a:r>
            <a:r>
              <a:rPr lang="en-US" dirty="0" smtClean="0"/>
              <a:t> </a:t>
            </a:r>
            <a:r>
              <a:rPr lang="en-US" i="1" dirty="0" err="1" smtClean="0"/>
              <a:t>mempromosikan</a:t>
            </a:r>
            <a:r>
              <a:rPr lang="en-US" i="1" dirty="0" smtClean="0"/>
              <a:t> </a:t>
            </a:r>
            <a:r>
              <a:rPr lang="en-US" i="1" dirty="0" err="1" smtClean="0"/>
              <a:t>kompetensi</a:t>
            </a:r>
            <a:r>
              <a:rPr lang="en-US" i="1" dirty="0" smtClean="0"/>
              <a:t> </a:t>
            </a:r>
            <a:r>
              <a:rPr lang="en-US" i="1" dirty="0" err="1" smtClean="0"/>
              <a:t>kewarganegaraan</a:t>
            </a:r>
            <a:r>
              <a:rPr lang="en-US" i="1" dirty="0" smtClean="0"/>
              <a:t> </a:t>
            </a:r>
          </a:p>
          <a:p>
            <a:pPr>
              <a:buNone/>
            </a:pPr>
            <a:endParaRPr lang="en-US" i="1" dirty="0" smtClean="0"/>
          </a:p>
          <a:p>
            <a:pPr>
              <a:buNone/>
            </a:pPr>
            <a:r>
              <a:rPr lang="en-US" i="1" dirty="0"/>
              <a:t>	</a:t>
            </a:r>
            <a:r>
              <a:rPr lang="en-US" dirty="0" err="1" smtClean="0"/>
              <a:t>Tujuan</a:t>
            </a:r>
            <a:r>
              <a:rPr lang="en-US" dirty="0" smtClean="0"/>
              <a:t> </a:t>
            </a:r>
            <a:r>
              <a:rPr lang="en-US" dirty="0" err="1" smtClean="0"/>
              <a:t>utama</a:t>
            </a:r>
            <a:r>
              <a:rPr lang="en-US" dirty="0" smtClean="0"/>
              <a:t> PIPS</a:t>
            </a:r>
            <a:r>
              <a:rPr lang="en-US" i="1" dirty="0" smtClean="0"/>
              <a:t> </a:t>
            </a:r>
            <a:r>
              <a:rPr lang="en-US" i="1" dirty="0" err="1" smtClean="0"/>
              <a:t>adalah</a:t>
            </a:r>
            <a:r>
              <a:rPr lang="en-US" i="1" dirty="0" smtClean="0"/>
              <a:t> </a:t>
            </a:r>
            <a:r>
              <a:rPr lang="en-US" b="1" i="1" dirty="0" err="1" smtClean="0"/>
              <a:t>membantu</a:t>
            </a:r>
            <a:r>
              <a:rPr lang="en-US" b="1" i="1" dirty="0" smtClean="0"/>
              <a:t> </a:t>
            </a:r>
            <a:r>
              <a:rPr lang="en-US" b="1" i="1" dirty="0" err="1" smtClean="0"/>
              <a:t>siswa</a:t>
            </a:r>
            <a:r>
              <a:rPr lang="en-US" b="1" i="1" dirty="0" smtClean="0"/>
              <a:t> </a:t>
            </a:r>
            <a:r>
              <a:rPr lang="en-US" b="1" i="1" dirty="0" err="1" smtClean="0"/>
              <a:t>mengembangkan</a:t>
            </a:r>
            <a:r>
              <a:rPr lang="en-US" b="1" i="1" dirty="0" smtClean="0"/>
              <a:t> </a:t>
            </a:r>
            <a:r>
              <a:rPr lang="en-US" b="1" i="1" dirty="0" err="1" smtClean="0"/>
              <a:t>kecakapan</a:t>
            </a:r>
            <a:r>
              <a:rPr lang="en-US" b="1" i="1" dirty="0" smtClean="0"/>
              <a:t> </a:t>
            </a:r>
            <a:r>
              <a:rPr lang="en-US" b="1" i="1" dirty="0" err="1" smtClean="0"/>
              <a:t>untuk</a:t>
            </a:r>
            <a:r>
              <a:rPr lang="en-US" b="1" i="1" dirty="0" smtClean="0"/>
              <a:t> </a:t>
            </a:r>
            <a:r>
              <a:rPr lang="en-US" b="1" i="1" dirty="0" err="1" smtClean="0"/>
              <a:t>membuat</a:t>
            </a:r>
            <a:r>
              <a:rPr lang="en-US" b="1" i="1" dirty="0" smtClean="0"/>
              <a:t> </a:t>
            </a:r>
            <a:r>
              <a:rPr lang="en-US" b="1" i="1" dirty="0" err="1" smtClean="0"/>
              <a:t>informasi</a:t>
            </a:r>
            <a:r>
              <a:rPr lang="en-US" b="1" i="1" dirty="0" smtClean="0"/>
              <a:t> </a:t>
            </a:r>
            <a:r>
              <a:rPr lang="en-US" b="1" i="1" dirty="0" err="1" smtClean="0"/>
              <a:t>dan</a:t>
            </a:r>
            <a:r>
              <a:rPr lang="en-US" b="1" i="1" dirty="0" smtClean="0"/>
              <a:t> </a:t>
            </a:r>
            <a:r>
              <a:rPr lang="en-US" b="1" i="1" dirty="0" err="1" smtClean="0"/>
              <a:t>mengambil</a:t>
            </a:r>
            <a:r>
              <a:rPr lang="en-US" b="1" i="1" dirty="0" smtClean="0"/>
              <a:t> </a:t>
            </a:r>
            <a:r>
              <a:rPr lang="en-US" b="1" i="1" dirty="0" err="1" smtClean="0"/>
              <a:t>keputusan</a:t>
            </a:r>
            <a:r>
              <a:rPr lang="en-US" b="1" i="1" dirty="0" smtClean="0"/>
              <a:t> </a:t>
            </a:r>
            <a:r>
              <a:rPr lang="en-US" b="1" i="1" dirty="0" err="1" smtClean="0"/>
              <a:t>rasional</a:t>
            </a:r>
            <a:r>
              <a:rPr lang="en-US" b="1" i="1" dirty="0" smtClean="0"/>
              <a:t> </a:t>
            </a:r>
            <a:r>
              <a:rPr lang="en-US" b="1" i="1" dirty="0" err="1" smtClean="0"/>
              <a:t>untuk</a:t>
            </a:r>
            <a:r>
              <a:rPr lang="en-US" b="1" i="1" dirty="0" smtClean="0"/>
              <a:t> </a:t>
            </a:r>
            <a:r>
              <a:rPr lang="en-US" b="1" i="1" dirty="0" err="1" smtClean="0"/>
              <a:t>kebajikan</a:t>
            </a:r>
            <a:r>
              <a:rPr lang="en-US" b="1" i="1" dirty="0" smtClean="0"/>
              <a:t> </a:t>
            </a:r>
            <a:r>
              <a:rPr lang="en-US" b="1" i="1" dirty="0" err="1" smtClean="0"/>
              <a:t>umu</a:t>
            </a:r>
            <a:r>
              <a:rPr lang="en-US" b="1" i="1" dirty="0" smtClean="0"/>
              <a:t> </a:t>
            </a:r>
            <a:r>
              <a:rPr lang="en-US" b="1" i="1" dirty="0" err="1" smtClean="0"/>
              <a:t>sebagai</a:t>
            </a:r>
            <a:r>
              <a:rPr lang="en-US" b="1" i="1" dirty="0" smtClean="0"/>
              <a:t> </a:t>
            </a:r>
            <a:r>
              <a:rPr lang="en-US" b="1" i="1" dirty="0" err="1" smtClean="0"/>
              <a:t>warga</a:t>
            </a:r>
            <a:r>
              <a:rPr lang="en-US" b="1" i="1" dirty="0" smtClean="0"/>
              <a:t> </a:t>
            </a:r>
            <a:r>
              <a:rPr lang="en-US" b="1" i="1" dirty="0" err="1" smtClean="0"/>
              <a:t>negara</a:t>
            </a:r>
            <a:r>
              <a:rPr lang="en-US" b="1" i="1" dirty="0" smtClean="0"/>
              <a:t> yang </a:t>
            </a:r>
            <a:r>
              <a:rPr lang="en-US" b="1" i="1" dirty="0" err="1" smtClean="0"/>
              <a:t>beragam</a:t>
            </a:r>
            <a:r>
              <a:rPr lang="en-US" b="1" i="1" dirty="0" smtClean="0"/>
              <a:t> </a:t>
            </a:r>
            <a:r>
              <a:rPr lang="en-US" b="1" i="1" dirty="0" err="1" smtClean="0"/>
              <a:t>kebudayaan</a:t>
            </a:r>
            <a:r>
              <a:rPr lang="en-US" b="1" i="1" dirty="0" smtClean="0"/>
              <a:t> </a:t>
            </a:r>
            <a:r>
              <a:rPr lang="en-US" b="1" i="1" dirty="0" err="1" smtClean="0"/>
              <a:t>dan</a:t>
            </a:r>
            <a:r>
              <a:rPr lang="en-US" b="1" i="1" dirty="0" smtClean="0"/>
              <a:t> </a:t>
            </a:r>
            <a:r>
              <a:rPr lang="en-US" b="1" i="1" dirty="0" err="1" smtClean="0"/>
              <a:t>masyarakat</a:t>
            </a:r>
            <a:r>
              <a:rPr lang="en-US" b="1" i="1" dirty="0" smtClean="0"/>
              <a:t> </a:t>
            </a:r>
            <a:r>
              <a:rPr lang="en-US" b="1" i="1" dirty="0" err="1" smtClean="0"/>
              <a:t>demokratis</a:t>
            </a:r>
            <a:r>
              <a:rPr lang="en-US" b="1" i="1" dirty="0" smtClean="0"/>
              <a:t> </a:t>
            </a:r>
            <a:r>
              <a:rPr lang="en-US" b="1" i="1" dirty="0" err="1" smtClean="0"/>
              <a:t>di</a:t>
            </a:r>
            <a:r>
              <a:rPr lang="en-US" b="1" i="1" dirty="0" smtClean="0"/>
              <a:t> </a:t>
            </a:r>
            <a:r>
              <a:rPr lang="en-US" b="1" i="1" dirty="0" err="1" smtClean="0"/>
              <a:t>dalam</a:t>
            </a:r>
            <a:r>
              <a:rPr lang="en-US" b="1" i="1" dirty="0" smtClean="0"/>
              <a:t> </a:t>
            </a:r>
            <a:r>
              <a:rPr lang="en-US" b="1" i="1" dirty="0" err="1" smtClean="0"/>
              <a:t>dunia</a:t>
            </a:r>
            <a:r>
              <a:rPr lang="en-US" b="1" i="1" dirty="0" smtClean="0"/>
              <a:t> yang </a:t>
            </a:r>
            <a:r>
              <a:rPr lang="en-US" b="1" i="1" dirty="0" err="1" smtClean="0"/>
              <a:t>saling</a:t>
            </a:r>
            <a:r>
              <a:rPr lang="en-US" b="1" i="1" dirty="0" smtClean="0"/>
              <a:t> </a:t>
            </a:r>
            <a:r>
              <a:rPr lang="en-US" b="1" i="1" dirty="0" err="1" smtClean="0"/>
              <a:t>ketergantungan</a:t>
            </a:r>
            <a:endParaRPr lang="en-US" b="1" i="1" dirty="0"/>
          </a:p>
        </p:txBody>
      </p:sp>
      <p:sp>
        <p:nvSpPr>
          <p:cNvPr id="2" name="Title 1"/>
          <p:cNvSpPr>
            <a:spLocks noGrp="1"/>
          </p:cNvSpPr>
          <p:nvPr>
            <p:ph type="title"/>
          </p:nvPr>
        </p:nvSpPr>
        <p:spPr/>
        <p:txBody>
          <a:bodyPr/>
          <a:lstStyle/>
          <a:p>
            <a:pPr algn="ctr"/>
            <a:r>
              <a:rPr lang="en-US" dirty="0" smtClean="0"/>
              <a:t>TUJUAN PIPS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481328"/>
            <a:ext cx="8382000" cy="4525963"/>
          </a:xfrm>
        </p:spPr>
        <p:txBody>
          <a:bodyPr>
            <a:normAutofit/>
          </a:bodyPr>
          <a:lstStyle/>
          <a:p>
            <a:pPr>
              <a:buNone/>
            </a:pPr>
            <a:r>
              <a:rPr lang="en-US" dirty="0" smtClean="0"/>
              <a:t>    Banks (1990)</a:t>
            </a:r>
          </a:p>
          <a:p>
            <a:pPr>
              <a:buNone/>
            </a:pPr>
            <a:r>
              <a:rPr lang="en-US" dirty="0" smtClean="0"/>
              <a:t>  </a:t>
            </a:r>
            <a:r>
              <a:rPr lang="en-US" dirty="0" err="1" smtClean="0"/>
              <a:t>Memecahkan</a:t>
            </a:r>
            <a:r>
              <a:rPr lang="en-US" dirty="0" smtClean="0"/>
              <a:t> </a:t>
            </a:r>
            <a:r>
              <a:rPr lang="en-US" dirty="0" err="1" smtClean="0"/>
              <a:t>masalah</a:t>
            </a:r>
            <a:r>
              <a:rPr lang="en-US" dirty="0" smtClean="0"/>
              <a:t> </a:t>
            </a:r>
            <a:r>
              <a:rPr lang="en-US" dirty="0" err="1" smtClean="0"/>
              <a:t>pribadi</a:t>
            </a:r>
            <a:r>
              <a:rPr lang="en-US" dirty="0" smtClean="0"/>
              <a:t> </a:t>
            </a:r>
            <a:r>
              <a:rPr lang="en-US" dirty="0" err="1" smtClean="0"/>
              <a:t>dan</a:t>
            </a:r>
            <a:r>
              <a:rPr lang="en-US" dirty="0" smtClean="0"/>
              <a:t> </a:t>
            </a:r>
            <a:r>
              <a:rPr lang="en-US" dirty="0" err="1" smtClean="0"/>
              <a:t>maslah</a:t>
            </a:r>
            <a:r>
              <a:rPr lang="en-US" dirty="0" smtClean="0"/>
              <a:t> </a:t>
            </a:r>
            <a:r>
              <a:rPr lang="en-US" dirty="0" err="1" smtClean="0"/>
              <a:t>sosial</a:t>
            </a:r>
            <a:r>
              <a:rPr lang="en-US" dirty="0" smtClean="0"/>
              <a:t>.</a:t>
            </a:r>
          </a:p>
          <a:p>
            <a:pPr>
              <a:buNone/>
            </a:pPr>
            <a:r>
              <a:rPr lang="en-US" dirty="0"/>
              <a:t>	</a:t>
            </a:r>
            <a:r>
              <a:rPr lang="en-US" b="1" i="1" dirty="0" err="1" smtClean="0"/>
              <a:t>Membantu</a:t>
            </a:r>
            <a:r>
              <a:rPr lang="en-US" b="1" i="1" dirty="0" smtClean="0"/>
              <a:t> </a:t>
            </a:r>
            <a:r>
              <a:rPr lang="en-US" b="1" i="1" dirty="0" err="1" smtClean="0"/>
              <a:t>siswa</a:t>
            </a:r>
            <a:r>
              <a:rPr lang="en-US" b="1" i="1" dirty="0" smtClean="0"/>
              <a:t> </a:t>
            </a:r>
            <a:r>
              <a:rPr lang="en-US" b="1" i="1" dirty="0" err="1" smtClean="0"/>
              <a:t>untuk</a:t>
            </a:r>
            <a:r>
              <a:rPr lang="en-US" b="1" i="1" dirty="0" smtClean="0"/>
              <a:t> </a:t>
            </a:r>
            <a:r>
              <a:rPr lang="en-US" b="1" i="1" dirty="0" err="1" smtClean="0"/>
              <a:t>mengembangkan</a:t>
            </a:r>
            <a:r>
              <a:rPr lang="en-US" b="1" i="1" dirty="0" smtClean="0"/>
              <a:t> </a:t>
            </a:r>
            <a:r>
              <a:rPr lang="en-US" b="1" i="1" dirty="0" err="1" smtClean="0"/>
              <a:t>pengetahuan</a:t>
            </a:r>
            <a:r>
              <a:rPr lang="en-US" b="1" i="1" dirty="0" smtClean="0"/>
              <a:t>, </a:t>
            </a:r>
            <a:r>
              <a:rPr lang="en-US" b="1" i="1" dirty="0" err="1" smtClean="0"/>
              <a:t>keterampilan</a:t>
            </a:r>
            <a:r>
              <a:rPr lang="en-US" b="1" i="1" dirty="0" smtClean="0"/>
              <a:t>, </a:t>
            </a:r>
            <a:r>
              <a:rPr lang="en-US" b="1" i="1" dirty="0" err="1" smtClean="0"/>
              <a:t>sikap</a:t>
            </a:r>
            <a:r>
              <a:rPr lang="en-US" b="1" i="1" dirty="0" smtClean="0"/>
              <a:t>, </a:t>
            </a:r>
            <a:r>
              <a:rPr lang="en-US" b="1" i="1" dirty="0" err="1" smtClean="0"/>
              <a:t>dan</a:t>
            </a:r>
            <a:r>
              <a:rPr lang="en-US" b="1" i="1" dirty="0" smtClean="0"/>
              <a:t> </a:t>
            </a:r>
            <a:r>
              <a:rPr lang="en-US" b="1" i="1" dirty="0" err="1" smtClean="0"/>
              <a:t>nilai</a:t>
            </a:r>
            <a:r>
              <a:rPr lang="en-US" b="1" i="1" dirty="0" smtClean="0"/>
              <a:t> yang </a:t>
            </a:r>
            <a:r>
              <a:rPr lang="en-US" b="1" i="1" dirty="0" err="1" smtClean="0"/>
              <a:t>dibutuhkan</a:t>
            </a:r>
            <a:r>
              <a:rPr lang="en-US" b="1" i="1" dirty="0" smtClean="0"/>
              <a:t> </a:t>
            </a:r>
            <a:r>
              <a:rPr lang="en-US" b="1" i="1" dirty="0" err="1" smtClean="0"/>
              <a:t>untuk</a:t>
            </a:r>
            <a:r>
              <a:rPr lang="en-US" b="1" i="1" dirty="0" smtClean="0"/>
              <a:t> </a:t>
            </a:r>
            <a:r>
              <a:rPr lang="en-US" b="1" i="1" dirty="0" err="1" smtClean="0"/>
              <a:t>berpartisipasi</a:t>
            </a:r>
            <a:r>
              <a:rPr lang="en-US" b="1" i="1" dirty="0" smtClean="0"/>
              <a:t> </a:t>
            </a:r>
            <a:r>
              <a:rPr lang="en-US" b="1" i="1" dirty="0" err="1" smtClean="0"/>
              <a:t>di</a:t>
            </a:r>
            <a:r>
              <a:rPr lang="en-US" b="1" i="1" dirty="0" smtClean="0"/>
              <a:t> </a:t>
            </a:r>
            <a:r>
              <a:rPr lang="en-US" b="1" i="1" dirty="0" err="1" smtClean="0"/>
              <a:t>dalam</a:t>
            </a:r>
            <a:r>
              <a:rPr lang="en-US" b="1" i="1" dirty="0" smtClean="0"/>
              <a:t> </a:t>
            </a:r>
            <a:r>
              <a:rPr lang="en-US" b="1" i="1" dirty="0" err="1" smtClean="0"/>
              <a:t>kehidupan</a:t>
            </a:r>
            <a:r>
              <a:rPr lang="en-US" b="1" i="1" dirty="0" smtClean="0"/>
              <a:t> </a:t>
            </a:r>
            <a:r>
              <a:rPr lang="en-US" b="1" i="1" dirty="0" err="1" smtClean="0"/>
              <a:t>warga</a:t>
            </a:r>
            <a:r>
              <a:rPr lang="en-US" b="1" i="1" dirty="0" smtClean="0"/>
              <a:t> </a:t>
            </a:r>
            <a:r>
              <a:rPr lang="en-US" b="1" i="1" dirty="0" err="1" smtClean="0"/>
              <a:t>negara</a:t>
            </a:r>
            <a:r>
              <a:rPr lang="en-US" b="1" i="1" dirty="0" smtClean="0"/>
              <a:t> yang </a:t>
            </a:r>
            <a:r>
              <a:rPr lang="en-US" b="1" i="1" dirty="0" err="1" smtClean="0"/>
              <a:t>demokratis</a:t>
            </a:r>
            <a:r>
              <a:rPr lang="en-US" b="1" i="1" dirty="0" smtClean="0"/>
              <a:t> </a:t>
            </a:r>
            <a:r>
              <a:rPr lang="en-US" b="1" i="1" dirty="0" err="1" smtClean="0"/>
              <a:t>pada</a:t>
            </a:r>
            <a:r>
              <a:rPr lang="en-US" b="1" i="1" dirty="0" smtClean="0"/>
              <a:t> </a:t>
            </a:r>
            <a:r>
              <a:rPr lang="en-US" b="1" i="1" dirty="0" err="1" smtClean="0"/>
              <a:t>lingkungan</a:t>
            </a:r>
            <a:r>
              <a:rPr lang="en-US" b="1" i="1" dirty="0" smtClean="0"/>
              <a:t> </a:t>
            </a:r>
            <a:r>
              <a:rPr lang="en-US" b="1" i="1" dirty="0" err="1" smtClean="0"/>
              <a:t>komunitas</a:t>
            </a:r>
            <a:r>
              <a:rPr lang="en-US" b="1" i="1" dirty="0" smtClean="0"/>
              <a:t> </a:t>
            </a:r>
            <a:r>
              <a:rPr lang="en-US" b="1" i="1" dirty="0" err="1" smtClean="0"/>
              <a:t>mereka</a:t>
            </a:r>
            <a:r>
              <a:rPr lang="en-US" b="1" i="1" dirty="0" smtClean="0"/>
              <a:t>, </a:t>
            </a:r>
            <a:r>
              <a:rPr lang="en-US" b="1" i="1" dirty="0" err="1" smtClean="0"/>
              <a:t>bangsa</a:t>
            </a:r>
            <a:r>
              <a:rPr lang="en-US" b="1" i="1" dirty="0" smtClean="0"/>
              <a:t>, </a:t>
            </a:r>
            <a:r>
              <a:rPr lang="en-US" b="1" i="1" dirty="0" err="1" smtClean="0"/>
              <a:t>dan</a:t>
            </a:r>
            <a:r>
              <a:rPr lang="en-US" b="1" i="1" dirty="0" smtClean="0"/>
              <a:t> </a:t>
            </a:r>
            <a:r>
              <a:rPr lang="en-US" b="1" i="1" dirty="0" err="1" smtClean="0"/>
              <a:t>dunia</a:t>
            </a:r>
            <a:r>
              <a:rPr lang="en-US" b="1" i="1" dirty="0" smtClean="0"/>
              <a:t>.</a:t>
            </a:r>
            <a:endParaRPr lang="en-US" b="1" i="1" dirty="0"/>
          </a:p>
        </p:txBody>
      </p:sp>
      <p:sp>
        <p:nvSpPr>
          <p:cNvPr id="2" name="Title 1"/>
          <p:cNvSpPr>
            <a:spLocks noGrp="1"/>
          </p:cNvSpPr>
          <p:nvPr>
            <p:ph type="title"/>
          </p:nvPr>
        </p:nvSpPr>
        <p:spPr/>
        <p:txBody>
          <a:bodyPr/>
          <a:lstStyle/>
          <a:p>
            <a:pPr algn="ctr"/>
            <a:r>
              <a:rPr lang="en-US" dirty="0" smtClean="0"/>
              <a:t>TUJUAN PIPS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62500" lnSpcReduction="20000"/>
          </a:bodyPr>
          <a:lstStyle/>
          <a:p>
            <a:pPr>
              <a:buNone/>
            </a:pPr>
            <a:r>
              <a:rPr lang="id-ID" sz="4000" b="1" dirty="0" smtClean="0"/>
              <a:t>Barr </a:t>
            </a:r>
            <a:r>
              <a:rPr lang="id-ID" sz="4000" b="1" dirty="0"/>
              <a:t>dkk (1978:18) </a:t>
            </a:r>
            <a:endParaRPr lang="en-US" sz="4000" b="1" dirty="0" smtClean="0"/>
          </a:p>
          <a:p>
            <a:pPr>
              <a:buNone/>
            </a:pPr>
            <a:r>
              <a:rPr lang="en-US" sz="3700" b="1" dirty="0" smtClean="0"/>
              <a:t>1.</a:t>
            </a:r>
            <a:r>
              <a:rPr lang="id-ID" sz="3700" b="1" dirty="0" smtClean="0"/>
              <a:t>Tradisi </a:t>
            </a:r>
            <a:r>
              <a:rPr lang="id-ID" sz="3700" b="1" dirty="0"/>
              <a:t>”Social Studies Taught as Citizenship </a:t>
            </a:r>
            <a:r>
              <a:rPr lang="id-ID" sz="3700" b="1" dirty="0" smtClean="0"/>
              <a:t>Transmission</a:t>
            </a:r>
            <a:r>
              <a:rPr lang="id-ID" sz="3700" dirty="0"/>
              <a:t>” </a:t>
            </a:r>
            <a:endParaRPr lang="en-US" sz="3700" dirty="0" smtClean="0"/>
          </a:p>
          <a:p>
            <a:pPr>
              <a:buNone/>
            </a:pPr>
            <a:r>
              <a:rPr lang="en-US" sz="3700" dirty="0" smtClean="0"/>
              <a:t>   S</a:t>
            </a:r>
            <a:r>
              <a:rPr lang="id-ID" sz="3700" dirty="0" smtClean="0"/>
              <a:t>uatu </a:t>
            </a:r>
            <a:r>
              <a:rPr lang="id-ID" sz="3700" dirty="0"/>
              <a:t>modus pembelajaran sosial yang bertujuan untuk mengembangkan warganegara yang baik, yang ditandai oleh ”…</a:t>
            </a:r>
            <a:r>
              <a:rPr lang="id-ID" sz="3700" i="1" dirty="0"/>
              <a:t>conforms to certain accepted practices, hold particular beliefs, is loyal to certain values, participates in certain activities, and conforms to norms which are often local in character</a:t>
            </a:r>
            <a:r>
              <a:rPr lang="id-ID" sz="3700" dirty="0"/>
              <a:t>” (Barr dkk, 1978:22). Oleh karena itu, tujuan dari tradisi ini adalah </a:t>
            </a:r>
            <a:r>
              <a:rPr lang="id-ID" sz="3700" b="1" dirty="0"/>
              <a:t>mengembangkan warga negara yang baik sesuai dengan nilai dan norma yang telah diterima secara baku dalam suatu negara. </a:t>
            </a:r>
            <a:endParaRPr lang="en-US" sz="3700" b="1" dirty="0"/>
          </a:p>
          <a:p>
            <a:endParaRPr lang="en-US" dirty="0"/>
          </a:p>
        </p:txBody>
      </p:sp>
      <p:sp>
        <p:nvSpPr>
          <p:cNvPr id="2" name="Title 1"/>
          <p:cNvSpPr>
            <a:spLocks noGrp="1"/>
          </p:cNvSpPr>
          <p:nvPr>
            <p:ph type="title"/>
          </p:nvPr>
        </p:nvSpPr>
        <p:spPr/>
        <p:txBody>
          <a:bodyPr>
            <a:normAutofit fontScale="90000"/>
          </a:bodyPr>
          <a:lstStyle/>
          <a:p>
            <a:r>
              <a:rPr lang="en-US" dirty="0" smtClean="0"/>
              <a:t>TUJUAN DILIHAT DARI TRADISI PIPS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8610600" cy="5059363"/>
          </a:xfrm>
        </p:spPr>
        <p:txBody>
          <a:bodyPr>
            <a:normAutofit fontScale="85000" lnSpcReduction="20000"/>
          </a:bodyPr>
          <a:lstStyle/>
          <a:p>
            <a:endParaRPr lang="en-US" b="1" dirty="0" smtClean="0"/>
          </a:p>
          <a:p>
            <a:pPr>
              <a:buNone/>
            </a:pPr>
            <a:r>
              <a:rPr lang="en-US" b="1" dirty="0" smtClean="0"/>
              <a:t>2.</a:t>
            </a:r>
            <a:r>
              <a:rPr lang="id-ID" b="1" dirty="0" smtClean="0"/>
              <a:t>Tradisi </a:t>
            </a:r>
            <a:r>
              <a:rPr lang="id-ID" b="1" dirty="0"/>
              <a:t>“Social Studies Taught as Social Science” </a:t>
            </a:r>
            <a:endParaRPr lang="en-US" b="1" dirty="0" smtClean="0"/>
          </a:p>
          <a:p>
            <a:pPr>
              <a:buNone/>
            </a:pPr>
            <a:endParaRPr lang="en-US" b="1" dirty="0" smtClean="0"/>
          </a:p>
          <a:p>
            <a:pPr>
              <a:buNone/>
            </a:pPr>
            <a:r>
              <a:rPr lang="en-US" b="1" dirty="0" smtClean="0"/>
              <a:t>   </a:t>
            </a:r>
            <a:r>
              <a:rPr lang="id-ID" dirty="0" smtClean="0"/>
              <a:t>modus </a:t>
            </a:r>
            <a:r>
              <a:rPr lang="id-ID" dirty="0"/>
              <a:t>pembelajaran social yang juga mengembangkan karakter warga Negara yang baik yang ditandai oleh penguasaan “</a:t>
            </a:r>
            <a:r>
              <a:rPr lang="id-ID" i="1" dirty="0"/>
              <a:t>mode of thinking from social science disciplines; that this mode of thinking is generalizable; and having learned it he will understand properly, appreciate deeply, infer carefully, and conclude logically</a:t>
            </a:r>
            <a:r>
              <a:rPr lang="id-ID" dirty="0"/>
              <a:t>” (Barr, dkk, 1978:23-24). </a:t>
            </a:r>
            <a:endParaRPr lang="en-US" dirty="0" smtClean="0"/>
          </a:p>
          <a:p>
            <a:pPr>
              <a:buNone/>
            </a:pPr>
            <a:endParaRPr lang="en-US" dirty="0" smtClean="0"/>
          </a:p>
          <a:p>
            <a:pPr>
              <a:buNone/>
            </a:pPr>
            <a:r>
              <a:rPr lang="en-US" dirty="0" smtClean="0"/>
              <a:t>    </a:t>
            </a:r>
            <a:r>
              <a:rPr lang="id-ID" dirty="0" smtClean="0"/>
              <a:t>Tradisi </a:t>
            </a:r>
            <a:r>
              <a:rPr lang="id-ID" dirty="0"/>
              <a:t>ini memusatkan perhatian pada </a:t>
            </a:r>
            <a:r>
              <a:rPr lang="id-ID" b="1" dirty="0"/>
              <a:t>upaya pengembangan karakter warga Negara yang baik, yang ditandai oleh kemampuannnya dalam melihat dan mengatasi masalah-masalah social dan personal dengan menggunakan visi dan cara kerja para ilmuwan social</a:t>
            </a:r>
            <a:r>
              <a:rPr lang="id-ID" dirty="0"/>
              <a:t>. </a:t>
            </a:r>
            <a:endParaRPr lang="en-US" dirty="0"/>
          </a:p>
          <a:p>
            <a:endParaRPr lang="en-US" dirty="0"/>
          </a:p>
        </p:txBody>
      </p:sp>
      <p:sp>
        <p:nvSpPr>
          <p:cNvPr id="2" name="Title 1"/>
          <p:cNvSpPr>
            <a:spLocks noGrp="1"/>
          </p:cNvSpPr>
          <p:nvPr>
            <p:ph type="title"/>
          </p:nvPr>
        </p:nvSpPr>
        <p:spPr/>
        <p:txBody>
          <a:bodyPr/>
          <a:lstStyle/>
          <a:p>
            <a:pPr algn="ctr"/>
            <a:r>
              <a:rPr lang="en-US" dirty="0" smtClean="0"/>
              <a:t>TRADISI PIPS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458200" cy="4830763"/>
          </a:xfrm>
        </p:spPr>
        <p:txBody>
          <a:bodyPr>
            <a:normAutofit fontScale="92500" lnSpcReduction="10000"/>
          </a:bodyPr>
          <a:lstStyle/>
          <a:p>
            <a:pPr>
              <a:buNone/>
            </a:pPr>
            <a:r>
              <a:rPr lang="en-US" dirty="0" smtClean="0"/>
              <a:t>3.</a:t>
            </a:r>
            <a:r>
              <a:rPr lang="id-ID" b="1" dirty="0" smtClean="0"/>
              <a:t>Tradisi </a:t>
            </a:r>
            <a:r>
              <a:rPr lang="id-ID" b="1" dirty="0"/>
              <a:t>“Social Studies Taught as Reflective Inquiry</a:t>
            </a:r>
            <a:r>
              <a:rPr lang="id-ID" dirty="0"/>
              <a:t>”, </a:t>
            </a:r>
            <a:endParaRPr lang="en-US" dirty="0" smtClean="0"/>
          </a:p>
          <a:p>
            <a:pPr>
              <a:buNone/>
            </a:pPr>
            <a:r>
              <a:rPr lang="en-US" dirty="0" smtClean="0"/>
              <a:t>   Mo</a:t>
            </a:r>
            <a:r>
              <a:rPr lang="id-ID" dirty="0" smtClean="0"/>
              <a:t>dus </a:t>
            </a:r>
            <a:r>
              <a:rPr lang="id-ID" dirty="0"/>
              <a:t>pembelajaran social yang menekankan pada hal yang juga sama, yakni pengembangan warga Negara yang baik dengan criteria yang berbeda yaitu dilihat dari kemampuannya” … </a:t>
            </a:r>
            <a:r>
              <a:rPr lang="id-ID" i="1" dirty="0"/>
              <a:t>to engage in a continual process of clarifying process their own value structure</a:t>
            </a:r>
            <a:r>
              <a:rPr lang="id-ID" dirty="0"/>
              <a:t>” (Barr, dkk, 1978:27). </a:t>
            </a:r>
            <a:endParaRPr lang="en-US" dirty="0" smtClean="0"/>
          </a:p>
          <a:p>
            <a:pPr>
              <a:buNone/>
            </a:pPr>
            <a:endParaRPr lang="en-US" dirty="0" smtClean="0"/>
          </a:p>
          <a:p>
            <a:pPr>
              <a:buNone/>
            </a:pPr>
            <a:r>
              <a:rPr lang="en-US" smtClean="0"/>
              <a:t>   T</a:t>
            </a:r>
            <a:r>
              <a:rPr lang="id-ID" dirty="0" smtClean="0"/>
              <a:t>ujuan </a:t>
            </a:r>
            <a:r>
              <a:rPr lang="id-ID" dirty="0"/>
              <a:t>utama dari tradisi ini adalah pengembangan karakter warga Negara yang baik dengan </a:t>
            </a:r>
            <a:r>
              <a:rPr lang="id-ID" dirty="0" smtClean="0"/>
              <a:t>ciri </a:t>
            </a:r>
            <a:r>
              <a:rPr lang="id-ID" dirty="0"/>
              <a:t>pokoknya mampu mengambil keputusan. </a:t>
            </a:r>
            <a:endParaRPr lang="en-US" dirty="0"/>
          </a:p>
          <a:p>
            <a:endParaRPr lang="en-US" dirty="0"/>
          </a:p>
        </p:txBody>
      </p:sp>
      <p:sp>
        <p:nvSpPr>
          <p:cNvPr id="2" name="Title 1"/>
          <p:cNvSpPr>
            <a:spLocks noGrp="1"/>
          </p:cNvSpPr>
          <p:nvPr>
            <p:ph type="title"/>
          </p:nvPr>
        </p:nvSpPr>
        <p:spPr/>
        <p:txBody>
          <a:bodyPr/>
          <a:lstStyle/>
          <a:p>
            <a:pPr algn="ctr"/>
            <a:r>
              <a:rPr lang="en-US" dirty="0" smtClean="0"/>
              <a:t>TRADISI PIPS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19200"/>
            <a:ext cx="8458200" cy="4940491"/>
          </a:xfrm>
        </p:spPr>
        <p:txBody>
          <a:bodyPr>
            <a:normAutofit/>
          </a:bodyPr>
          <a:lstStyle/>
          <a:p>
            <a:r>
              <a:rPr lang="id-ID" dirty="0" smtClean="0"/>
              <a:t>Nursid Sumaatmaja</a:t>
            </a:r>
            <a:r>
              <a:rPr lang="en-US" dirty="0" smtClean="0"/>
              <a:t> (</a:t>
            </a:r>
            <a:r>
              <a:rPr lang="id-ID" dirty="0" smtClean="0"/>
              <a:t>1980)</a:t>
            </a:r>
            <a:endParaRPr lang="en-US" dirty="0" smtClean="0"/>
          </a:p>
          <a:p>
            <a:pPr>
              <a:buNone/>
            </a:pPr>
            <a:r>
              <a:rPr lang="en-US" dirty="0" smtClean="0"/>
              <a:t>   </a:t>
            </a:r>
            <a:r>
              <a:rPr lang="id-ID" dirty="0" smtClean="0"/>
              <a:t>Mata </a:t>
            </a:r>
            <a:r>
              <a:rPr lang="id-ID" dirty="0"/>
              <a:t>pelajaran IPS bertujuan mengembangkan potensi peserta didik agar peka terhadap masalah sosial yang terjadi di masyarakat, memiliki sikap mental positif terhadap perbaikan segala ketimpangan yang terjadi, dan terampil mengatasi setiap masalah yang terjadi sehari-hari baik yang menimpa dirinya sendiri maupun yang menimpa kehidupan </a:t>
            </a:r>
            <a:r>
              <a:rPr lang="id-ID" dirty="0" smtClean="0"/>
              <a:t>masyarakat</a:t>
            </a:r>
            <a:endParaRPr lang="en-US" dirty="0"/>
          </a:p>
        </p:txBody>
      </p:sp>
      <p:sp>
        <p:nvSpPr>
          <p:cNvPr id="2" name="Title 1"/>
          <p:cNvSpPr>
            <a:spLocks noGrp="1"/>
          </p:cNvSpPr>
          <p:nvPr>
            <p:ph type="title"/>
          </p:nvPr>
        </p:nvSpPr>
        <p:spPr>
          <a:xfrm>
            <a:off x="533400" y="152400"/>
            <a:ext cx="8229600" cy="868362"/>
          </a:xfrm>
        </p:spPr>
        <p:txBody>
          <a:bodyPr/>
          <a:lstStyle/>
          <a:p>
            <a:pPr algn="ctr"/>
            <a:r>
              <a:rPr lang="en-US" dirty="0" smtClean="0"/>
              <a:t>TUJUAN IPS DI PERSEKOLAHAN</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pPr>
              <a:buNone/>
            </a:pPr>
            <a:r>
              <a:rPr lang="en-US" dirty="0" err="1" smtClean="0"/>
              <a:t>Berdasarkan</a:t>
            </a:r>
            <a:r>
              <a:rPr lang="en-US" dirty="0" smtClean="0"/>
              <a:t> STANDAR ISI</a:t>
            </a:r>
          </a:p>
          <a:p>
            <a:pPr marL="624078" indent="-514350">
              <a:buAutoNum type="arabicPeriod"/>
            </a:pPr>
            <a:r>
              <a:rPr lang="en-US" dirty="0" err="1" smtClean="0"/>
              <a:t>Mengenal</a:t>
            </a:r>
            <a:r>
              <a:rPr lang="en-US" dirty="0" smtClean="0"/>
              <a:t> </a:t>
            </a:r>
            <a:r>
              <a:rPr lang="en-US" dirty="0" err="1" smtClean="0"/>
              <a:t>konsep-konsep</a:t>
            </a:r>
            <a:r>
              <a:rPr lang="en-US" dirty="0" smtClean="0"/>
              <a:t> yang </a:t>
            </a:r>
            <a:r>
              <a:rPr lang="en-US" dirty="0" err="1" smtClean="0"/>
              <a:t>berkaitan</a:t>
            </a:r>
            <a:r>
              <a:rPr lang="en-US" dirty="0" smtClean="0"/>
              <a:t> </a:t>
            </a:r>
            <a:r>
              <a:rPr lang="en-US" dirty="0" err="1" smtClean="0"/>
              <a:t>dengan</a:t>
            </a:r>
            <a:r>
              <a:rPr lang="en-US" dirty="0" smtClean="0"/>
              <a:t> </a:t>
            </a:r>
            <a:r>
              <a:rPr lang="en-US" dirty="0" err="1" smtClean="0"/>
              <a:t>kehidupan</a:t>
            </a:r>
            <a:r>
              <a:rPr lang="en-US" dirty="0" smtClean="0"/>
              <a:t> </a:t>
            </a:r>
            <a:r>
              <a:rPr lang="en-US" dirty="0" err="1" smtClean="0"/>
              <a:t>masyarakat</a:t>
            </a:r>
            <a:r>
              <a:rPr lang="en-US" dirty="0" smtClean="0"/>
              <a:t> </a:t>
            </a:r>
            <a:r>
              <a:rPr lang="en-US" dirty="0" err="1" smtClean="0"/>
              <a:t>dan</a:t>
            </a:r>
            <a:r>
              <a:rPr lang="en-US" dirty="0" smtClean="0"/>
              <a:t> </a:t>
            </a:r>
            <a:r>
              <a:rPr lang="en-US" dirty="0" err="1" smtClean="0"/>
              <a:t>lingkungannya</a:t>
            </a:r>
            <a:endParaRPr lang="en-US" dirty="0" smtClean="0"/>
          </a:p>
          <a:p>
            <a:pPr marL="624078" indent="-514350">
              <a:buAutoNum type="arabicPeriod"/>
            </a:pPr>
            <a:r>
              <a:rPr lang="en-US" dirty="0" err="1" smtClean="0"/>
              <a:t>Memiliki</a:t>
            </a:r>
            <a:r>
              <a:rPr lang="en-US" dirty="0" smtClean="0"/>
              <a:t> </a:t>
            </a:r>
            <a:r>
              <a:rPr lang="en-US" dirty="0" err="1" smtClean="0"/>
              <a:t>kemmapuan</a:t>
            </a:r>
            <a:r>
              <a:rPr lang="en-US" dirty="0" smtClean="0"/>
              <a:t> </a:t>
            </a:r>
            <a:r>
              <a:rPr lang="en-US" dirty="0" err="1" smtClean="0"/>
              <a:t>dasar</a:t>
            </a:r>
            <a:r>
              <a:rPr lang="en-US" dirty="0" smtClean="0"/>
              <a:t> </a:t>
            </a:r>
            <a:r>
              <a:rPr lang="en-US" dirty="0" err="1" smtClean="0"/>
              <a:t>untuk</a:t>
            </a:r>
            <a:r>
              <a:rPr lang="en-US" dirty="0" smtClean="0"/>
              <a:t> </a:t>
            </a:r>
            <a:r>
              <a:rPr lang="en-US" dirty="0" err="1" smtClean="0"/>
              <a:t>berpikir</a:t>
            </a:r>
            <a:r>
              <a:rPr lang="en-US" dirty="0" smtClean="0"/>
              <a:t> </a:t>
            </a:r>
            <a:r>
              <a:rPr lang="en-US" dirty="0" err="1" smtClean="0"/>
              <a:t>logis</a:t>
            </a:r>
            <a:r>
              <a:rPr lang="en-US" dirty="0" smtClean="0"/>
              <a:t> </a:t>
            </a:r>
            <a:r>
              <a:rPr lang="en-US" dirty="0" err="1" smtClean="0"/>
              <a:t>dan</a:t>
            </a:r>
            <a:r>
              <a:rPr lang="en-US" dirty="0" smtClean="0"/>
              <a:t> </a:t>
            </a:r>
            <a:r>
              <a:rPr lang="en-US" dirty="0" err="1" smtClean="0"/>
              <a:t>kritis</a:t>
            </a:r>
            <a:r>
              <a:rPr lang="en-US" dirty="0" smtClean="0"/>
              <a:t>, rasa </a:t>
            </a:r>
            <a:r>
              <a:rPr lang="en-US" dirty="0" err="1" smtClean="0"/>
              <a:t>ingin</a:t>
            </a:r>
            <a:r>
              <a:rPr lang="en-US" dirty="0" smtClean="0"/>
              <a:t> </a:t>
            </a:r>
            <a:r>
              <a:rPr lang="en-US" dirty="0" err="1" smtClean="0"/>
              <a:t>tahu</a:t>
            </a:r>
            <a:r>
              <a:rPr lang="en-US" dirty="0" smtClean="0"/>
              <a:t>, </a:t>
            </a:r>
            <a:r>
              <a:rPr lang="en-US" dirty="0" err="1" smtClean="0"/>
              <a:t>inkuiri</a:t>
            </a:r>
            <a:r>
              <a:rPr lang="en-US" dirty="0" smtClean="0"/>
              <a:t>, </a:t>
            </a:r>
            <a:r>
              <a:rPr lang="en-US" dirty="0" err="1" smtClean="0"/>
              <a:t>memecahkan</a:t>
            </a:r>
            <a:r>
              <a:rPr lang="en-US" dirty="0" smtClean="0"/>
              <a:t> </a:t>
            </a:r>
            <a:r>
              <a:rPr lang="en-US" dirty="0" err="1" smtClean="0"/>
              <a:t>masalah</a:t>
            </a:r>
            <a:r>
              <a:rPr lang="en-US" dirty="0" smtClean="0"/>
              <a:t>, </a:t>
            </a:r>
            <a:r>
              <a:rPr lang="en-US" dirty="0" err="1" smtClean="0"/>
              <a:t>dan</a:t>
            </a:r>
            <a:r>
              <a:rPr lang="en-US" dirty="0" smtClean="0"/>
              <a:t> </a:t>
            </a:r>
            <a:r>
              <a:rPr lang="en-US" dirty="0" err="1" smtClean="0"/>
              <a:t>keterampilan</a:t>
            </a:r>
            <a:r>
              <a:rPr lang="en-US" dirty="0" smtClean="0"/>
              <a:t> </a:t>
            </a:r>
            <a:r>
              <a:rPr lang="en-US" dirty="0" err="1" smtClean="0"/>
              <a:t>dalam</a:t>
            </a:r>
            <a:r>
              <a:rPr lang="en-US" dirty="0" smtClean="0"/>
              <a:t> </a:t>
            </a:r>
            <a:r>
              <a:rPr lang="en-US" dirty="0" err="1" smtClean="0"/>
              <a:t>kehidupan</a:t>
            </a:r>
            <a:r>
              <a:rPr lang="en-US" dirty="0" smtClean="0"/>
              <a:t> </a:t>
            </a:r>
            <a:r>
              <a:rPr lang="en-US" dirty="0" err="1" smtClean="0"/>
              <a:t>sosial</a:t>
            </a:r>
            <a:r>
              <a:rPr lang="en-US" dirty="0" smtClean="0"/>
              <a:t>.</a:t>
            </a:r>
          </a:p>
          <a:p>
            <a:pPr marL="624078" indent="-514350">
              <a:buAutoNum type="arabicPeriod"/>
            </a:pPr>
            <a:r>
              <a:rPr lang="en-US" dirty="0" err="1" smtClean="0"/>
              <a:t>Memiliki</a:t>
            </a:r>
            <a:r>
              <a:rPr lang="en-US" dirty="0" smtClean="0"/>
              <a:t> </a:t>
            </a:r>
            <a:r>
              <a:rPr lang="en-US" dirty="0" err="1" smtClean="0"/>
              <a:t>komitmen</a:t>
            </a:r>
            <a:r>
              <a:rPr lang="en-US" dirty="0" smtClean="0"/>
              <a:t> </a:t>
            </a:r>
            <a:r>
              <a:rPr lang="en-US" dirty="0" err="1" smtClean="0"/>
              <a:t>dan</a:t>
            </a:r>
            <a:r>
              <a:rPr lang="en-US" dirty="0" smtClean="0"/>
              <a:t> </a:t>
            </a:r>
            <a:r>
              <a:rPr lang="en-US" dirty="0" err="1" smtClean="0"/>
              <a:t>kesadaran</a:t>
            </a:r>
            <a:r>
              <a:rPr lang="en-US" dirty="0" smtClean="0"/>
              <a:t> </a:t>
            </a:r>
            <a:r>
              <a:rPr lang="en-US" dirty="0" err="1" smtClean="0"/>
              <a:t>terhadap</a:t>
            </a:r>
            <a:r>
              <a:rPr lang="en-US" dirty="0" smtClean="0"/>
              <a:t> </a:t>
            </a:r>
            <a:r>
              <a:rPr lang="en-US" dirty="0" err="1" smtClean="0"/>
              <a:t>nilai-nilai</a:t>
            </a:r>
            <a:r>
              <a:rPr lang="en-US" dirty="0" smtClean="0"/>
              <a:t> </a:t>
            </a:r>
            <a:r>
              <a:rPr lang="en-US" dirty="0" err="1" smtClean="0"/>
              <a:t>sosial</a:t>
            </a:r>
            <a:r>
              <a:rPr lang="en-US" dirty="0" smtClean="0"/>
              <a:t> </a:t>
            </a:r>
            <a:r>
              <a:rPr lang="en-US" dirty="0" err="1" smtClean="0"/>
              <a:t>dan</a:t>
            </a:r>
            <a:r>
              <a:rPr lang="en-US" dirty="0" smtClean="0"/>
              <a:t> </a:t>
            </a:r>
            <a:r>
              <a:rPr lang="en-US" dirty="0" err="1" smtClean="0"/>
              <a:t>kemanusiaan</a:t>
            </a:r>
            <a:r>
              <a:rPr lang="en-US" dirty="0" smtClean="0"/>
              <a:t>.</a:t>
            </a:r>
          </a:p>
          <a:p>
            <a:pPr marL="624078" indent="-514350">
              <a:buAutoNum type="arabicPeriod"/>
            </a:pPr>
            <a:r>
              <a:rPr lang="en-US" dirty="0" err="1" smtClean="0"/>
              <a:t>Memiliki</a:t>
            </a:r>
            <a:r>
              <a:rPr lang="en-US" dirty="0" smtClean="0"/>
              <a:t> </a:t>
            </a:r>
            <a:r>
              <a:rPr lang="en-US" dirty="0" err="1" smtClean="0"/>
              <a:t>kemampuan</a:t>
            </a:r>
            <a:r>
              <a:rPr lang="en-US" dirty="0" smtClean="0"/>
              <a:t> </a:t>
            </a:r>
            <a:r>
              <a:rPr lang="en-US" dirty="0" err="1" smtClean="0"/>
              <a:t>berkomunikasi</a:t>
            </a:r>
            <a:r>
              <a:rPr lang="en-US" dirty="0" smtClean="0"/>
              <a:t>, </a:t>
            </a:r>
            <a:r>
              <a:rPr lang="en-US" dirty="0" err="1" smtClean="0"/>
              <a:t>bekerjasama</a:t>
            </a:r>
            <a:r>
              <a:rPr lang="en-US" dirty="0" smtClean="0"/>
              <a:t> </a:t>
            </a:r>
            <a:r>
              <a:rPr lang="en-US" dirty="0" err="1" smtClean="0"/>
              <a:t>dan</a:t>
            </a:r>
            <a:r>
              <a:rPr lang="en-US" dirty="0" smtClean="0"/>
              <a:t> </a:t>
            </a:r>
            <a:r>
              <a:rPr lang="en-US" dirty="0" err="1" smtClean="0"/>
              <a:t>berkompetisi</a:t>
            </a:r>
            <a:r>
              <a:rPr lang="en-US" dirty="0" smtClean="0"/>
              <a:t> </a:t>
            </a:r>
            <a:r>
              <a:rPr lang="en-US" dirty="0" err="1" smtClean="0"/>
              <a:t>dalam</a:t>
            </a:r>
            <a:r>
              <a:rPr lang="en-US" dirty="0" smtClean="0"/>
              <a:t> </a:t>
            </a:r>
            <a:r>
              <a:rPr lang="en-US" dirty="0" err="1" smtClean="0"/>
              <a:t>masyarakat</a:t>
            </a:r>
            <a:r>
              <a:rPr lang="en-US" dirty="0" smtClean="0"/>
              <a:t> yang </a:t>
            </a:r>
            <a:r>
              <a:rPr lang="en-US" dirty="0" err="1" smtClean="0"/>
              <a:t>majemuk</a:t>
            </a:r>
            <a:r>
              <a:rPr lang="en-US" dirty="0" smtClean="0"/>
              <a:t>, </a:t>
            </a:r>
            <a:r>
              <a:rPr lang="en-US" dirty="0" err="1" smtClean="0"/>
              <a:t>di</a:t>
            </a:r>
            <a:r>
              <a:rPr lang="en-US" dirty="0" smtClean="0"/>
              <a:t> </a:t>
            </a:r>
            <a:r>
              <a:rPr lang="en-US" dirty="0" err="1" smtClean="0"/>
              <a:t>tingkat</a:t>
            </a:r>
            <a:r>
              <a:rPr lang="en-US" dirty="0" smtClean="0"/>
              <a:t> </a:t>
            </a:r>
            <a:r>
              <a:rPr lang="en-US" dirty="0" err="1" smtClean="0"/>
              <a:t>lokal</a:t>
            </a:r>
            <a:r>
              <a:rPr lang="en-US" dirty="0" smtClean="0"/>
              <a:t>, </a:t>
            </a:r>
            <a:r>
              <a:rPr lang="en-US" dirty="0" err="1" smtClean="0"/>
              <a:t>nasional</a:t>
            </a:r>
            <a:r>
              <a:rPr lang="en-US" dirty="0" smtClean="0"/>
              <a:t>, </a:t>
            </a:r>
            <a:r>
              <a:rPr lang="en-US" dirty="0" err="1" smtClean="0"/>
              <a:t>dan</a:t>
            </a:r>
            <a:r>
              <a:rPr lang="en-US" dirty="0" smtClean="0"/>
              <a:t> global.</a:t>
            </a:r>
            <a:endParaRPr lang="en-US" dirty="0"/>
          </a:p>
        </p:txBody>
      </p:sp>
      <p:sp>
        <p:nvSpPr>
          <p:cNvPr id="3" name="Title 2"/>
          <p:cNvSpPr>
            <a:spLocks noGrp="1"/>
          </p:cNvSpPr>
          <p:nvPr>
            <p:ph type="title"/>
          </p:nvPr>
        </p:nvSpPr>
        <p:spPr/>
        <p:txBody>
          <a:bodyPr/>
          <a:lstStyle/>
          <a:p>
            <a:pPr algn="ctr"/>
            <a:r>
              <a:rPr lang="en-US" dirty="0" smtClean="0"/>
              <a:t>TUJUAN IPS DI PERSEKOLAHAN</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84</TotalTime>
  <Words>445</Words>
  <Application>Microsoft Office PowerPoint</Application>
  <PresentationFormat>On-screen Show (4:3)</PresentationFormat>
  <Paragraphs>35</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Concourse</vt:lpstr>
      <vt:lpstr>TUJUAN PIPS</vt:lpstr>
      <vt:lpstr>TUJUAN PIPS</vt:lpstr>
      <vt:lpstr>TUJUAN PIPS</vt:lpstr>
      <vt:lpstr>TUJUAN DILIHAT DARI TRADISI PIPS</vt:lpstr>
      <vt:lpstr>TRADISI PIPS</vt:lpstr>
      <vt:lpstr>TRADISI PIPS</vt:lpstr>
      <vt:lpstr>TUJUAN IPS DI PERSEKOLAHAN</vt:lpstr>
      <vt:lpstr>TUJUAN IPS DI PERSEKOLAHAN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TUJUAN PIPS</dc:title>
  <dc:creator>admin</dc:creator>
  <cp:lastModifiedBy>admin</cp:lastModifiedBy>
  <cp:revision>36</cp:revision>
  <dcterms:created xsi:type="dcterms:W3CDTF">2009-02-16T03:08:51Z</dcterms:created>
  <dcterms:modified xsi:type="dcterms:W3CDTF">2009-02-17T07:51:27Z</dcterms:modified>
</cp:coreProperties>
</file>