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60" r:id="rId3"/>
    <p:sldId id="262" r:id="rId4"/>
    <p:sldId id="263" r:id="rId5"/>
    <p:sldId id="265" r:id="rId6"/>
    <p:sldId id="269" r:id="rId7"/>
    <p:sldId id="268" r:id="rId8"/>
    <p:sldId id="266" r:id="rId9"/>
    <p:sldId id="267" r:id="rId10"/>
    <p:sldId id="270" r:id="rId11"/>
    <p:sldId id="271" r:id="rId12"/>
    <p:sldId id="272" r:id="rId13"/>
    <p:sldId id="25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5417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1407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8364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9193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35997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3942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68757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7706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08608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12384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32949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056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4935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7551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37874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49099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90841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45280B0-068E-46F2-9731-0CFAF67C27EE}" type="datetimeFigureOut">
              <a:rPr lang="en-ID" smtClean="0"/>
              <a:t>26/02/2022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2652C-1AC1-40BD-B327-A102ADFF8C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862120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6C452-A34F-4AFD-A565-BF68C7550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D" sz="2400" dirty="0" err="1">
                <a:effectLst/>
              </a:rPr>
              <a:t>Alhamdulillaah</a:t>
            </a:r>
            <a:r>
              <a:rPr lang="en-ID" sz="2400" dirty="0">
                <a:effectLst/>
              </a:rPr>
              <a:t>, </a:t>
            </a:r>
            <a:br>
              <a:rPr lang="en-ID" sz="2400" dirty="0">
                <a:effectLst/>
              </a:rPr>
            </a:br>
            <a:br>
              <a:rPr lang="en-ID" sz="4400" dirty="0">
                <a:effectLst/>
              </a:rPr>
            </a:br>
            <a:r>
              <a:rPr lang="en-ID" sz="72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Mesin</a:t>
            </a:r>
            <a:r>
              <a:rPr lang="en-ID" sz="7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72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Mengaji</a:t>
            </a:r>
            <a:br>
              <a:rPr lang="en-ID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ID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D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Mumu </a:t>
            </a:r>
            <a:r>
              <a:rPr lang="en-ID" sz="28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Komaro</a:t>
            </a:r>
            <a:br>
              <a:rPr lang="en-ID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ID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D" sz="4400" dirty="0">
                <a:effectLst/>
              </a:rPr>
              <a:t>HMM Feb’22</a:t>
            </a:r>
            <a:br>
              <a:rPr lang="en-ID" sz="4400" dirty="0">
                <a:effectLst/>
              </a:rPr>
            </a:br>
            <a:br>
              <a:rPr lang="en-ID" sz="4400" dirty="0">
                <a:effectLst/>
              </a:rPr>
            </a:br>
            <a:br>
              <a:rPr lang="en-ID" sz="4400" dirty="0">
                <a:effectLst/>
              </a:rPr>
            </a:b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57721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D841F7-F114-44D2-AAC9-B9DCD28716F3}"/>
              </a:ext>
            </a:extLst>
          </p:cNvPr>
          <p:cNvSpPr/>
          <p:nvPr/>
        </p:nvSpPr>
        <p:spPr>
          <a:xfrm>
            <a:off x="1605857" y="1927806"/>
            <a:ext cx="827928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“Jangan </a:t>
            </a:r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Khawatirkan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 Masa </a:t>
            </a:r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Depanmu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6065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D841F7-F114-44D2-AAC9-B9DCD28716F3}"/>
              </a:ext>
            </a:extLst>
          </p:cNvPr>
          <p:cNvSpPr/>
          <p:nvPr/>
        </p:nvSpPr>
        <p:spPr>
          <a:xfrm>
            <a:off x="1605857" y="1927806"/>
            <a:ext cx="827928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“</a:t>
            </a:r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Tapi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Siapkan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 Masa </a:t>
            </a:r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Depanmu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9611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D841F7-F114-44D2-AAC9-B9DCD28716F3}"/>
              </a:ext>
            </a:extLst>
          </p:cNvPr>
          <p:cNvSpPr/>
          <p:nvPr/>
        </p:nvSpPr>
        <p:spPr>
          <a:xfrm>
            <a:off x="1605857" y="1927806"/>
            <a:ext cx="82792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Dengan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apa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26439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D841F7-F114-44D2-AAC9-B9DCD28716F3}"/>
              </a:ext>
            </a:extLst>
          </p:cNvPr>
          <p:cNvSpPr/>
          <p:nvPr/>
        </p:nvSpPr>
        <p:spPr>
          <a:xfrm>
            <a:off x="1605857" y="1927806"/>
            <a:ext cx="82792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Dengan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Du’a</a:t>
            </a:r>
            <a:endParaRPr lang="en-ID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06074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1A6EBD-19D3-4B47-91CD-842AEE743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107" y="1152625"/>
            <a:ext cx="5715000" cy="42862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3DA86D-0C3D-44EA-8F6C-C6EE0E409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4824" y="1152625"/>
            <a:ext cx="3044679" cy="426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642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D841F7-F114-44D2-AAC9-B9DCD28716F3}"/>
              </a:ext>
            </a:extLst>
          </p:cNvPr>
          <p:cNvSpPr/>
          <p:nvPr/>
        </p:nvSpPr>
        <p:spPr>
          <a:xfrm>
            <a:off x="1605857" y="1927806"/>
            <a:ext cx="827928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Du’a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tanpa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usaha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/</a:t>
            </a:r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amal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bagai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memanah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tanpa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ID" sz="5400" b="1" cap="none" spc="0" dirty="0" err="1">
                <a:ln/>
                <a:solidFill>
                  <a:schemeClr val="accent3"/>
                </a:solidFill>
                <a:effectLst/>
              </a:rPr>
              <a:t>busur</a:t>
            </a:r>
            <a:r>
              <a:rPr lang="en-ID" sz="5400" b="1" cap="none" spc="0" dirty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ID" sz="1700" b="1" cap="none" spc="0" dirty="0">
                <a:ln/>
                <a:solidFill>
                  <a:schemeClr val="accent3"/>
                </a:solidFill>
                <a:effectLst/>
              </a:rPr>
              <a:t>(Ali bin Abi </a:t>
            </a:r>
            <a:r>
              <a:rPr lang="en-ID" sz="1700" b="1" cap="none" spc="0" dirty="0" err="1">
                <a:ln/>
                <a:solidFill>
                  <a:schemeClr val="accent3"/>
                </a:solidFill>
                <a:effectLst/>
              </a:rPr>
              <a:t>Thalib</a:t>
            </a:r>
            <a:r>
              <a:rPr lang="en-ID" sz="1700" b="1" cap="none" spc="0" dirty="0">
                <a:ln/>
                <a:solidFill>
                  <a:schemeClr val="accent3"/>
                </a:solidFill>
                <a:effectLst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53697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6C452-A34F-4AFD-A565-BF68C7550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645" y="2483648"/>
            <a:ext cx="9404723" cy="140053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sz="4400" dirty="0">
                <a:effectLst/>
              </a:rPr>
              <a:t>"</a:t>
            </a:r>
            <a:r>
              <a:rPr lang="en-ID" sz="4400" dirty="0" err="1">
                <a:effectLst/>
              </a:rPr>
              <a:t>Doa</a:t>
            </a:r>
            <a:r>
              <a:rPr lang="en-ID" sz="4400" dirty="0">
                <a:effectLst/>
              </a:rPr>
              <a:t> </a:t>
            </a:r>
            <a:r>
              <a:rPr lang="en-ID" sz="4400" dirty="0" err="1">
                <a:effectLst/>
              </a:rPr>
              <a:t>adalah</a:t>
            </a:r>
            <a:r>
              <a:rPr lang="en-ID" sz="4400" dirty="0">
                <a:effectLst/>
              </a:rPr>
              <a:t> </a:t>
            </a:r>
            <a:r>
              <a:rPr lang="en-ID" sz="4400" dirty="0" err="1">
                <a:effectLst/>
              </a:rPr>
              <a:t>senjata</a:t>
            </a:r>
            <a:r>
              <a:rPr lang="en-ID" sz="4400" dirty="0">
                <a:effectLst/>
              </a:rPr>
              <a:t> </a:t>
            </a:r>
            <a:r>
              <a:rPr lang="en-ID" sz="4400" dirty="0" err="1">
                <a:effectLst/>
              </a:rPr>
              <a:t>seorang</a:t>
            </a:r>
            <a:r>
              <a:rPr lang="en-ID" sz="4400" dirty="0">
                <a:effectLst/>
              </a:rPr>
              <a:t> </a:t>
            </a:r>
            <a:r>
              <a:rPr lang="en-ID" sz="4400" dirty="0" err="1">
                <a:effectLst/>
              </a:rPr>
              <a:t>Mukmin</a:t>
            </a:r>
            <a:r>
              <a:rPr lang="en-ID" sz="4400" dirty="0">
                <a:effectLst/>
              </a:rPr>
              <a:t> dan </a:t>
            </a:r>
            <a:r>
              <a:rPr lang="en-ID" sz="4400" dirty="0" err="1">
                <a:effectLst/>
              </a:rPr>
              <a:t>tiang</a:t>
            </a:r>
            <a:r>
              <a:rPr lang="en-ID" sz="4400" dirty="0">
                <a:effectLst/>
              </a:rPr>
              <a:t> (pilar) agama </a:t>
            </a:r>
            <a:r>
              <a:rPr lang="en-ID" sz="4400" dirty="0" err="1">
                <a:effectLst/>
              </a:rPr>
              <a:t>serta</a:t>
            </a:r>
            <a:r>
              <a:rPr lang="en-ID" sz="4400" dirty="0">
                <a:effectLst/>
              </a:rPr>
              <a:t> </a:t>
            </a:r>
            <a:r>
              <a:rPr lang="en-ID" sz="4400" dirty="0" err="1">
                <a:effectLst/>
              </a:rPr>
              <a:t>cahaya</a:t>
            </a:r>
            <a:r>
              <a:rPr lang="en-ID" sz="4400" dirty="0">
                <a:effectLst/>
              </a:rPr>
              <a:t> </a:t>
            </a:r>
            <a:r>
              <a:rPr lang="en-ID" sz="4400" dirty="0" err="1">
                <a:effectLst/>
              </a:rPr>
              <a:t>langit</a:t>
            </a:r>
            <a:r>
              <a:rPr lang="en-ID" sz="4400" dirty="0">
                <a:effectLst/>
              </a:rPr>
              <a:t> dan </a:t>
            </a:r>
            <a:r>
              <a:rPr lang="en-ID" sz="4400" dirty="0" err="1">
                <a:effectLst/>
              </a:rPr>
              <a:t>bumi</a:t>
            </a:r>
            <a:r>
              <a:rPr lang="en-ID" sz="4400" dirty="0">
                <a:effectLst/>
              </a:rPr>
              <a:t>. (HR Abu </a:t>
            </a:r>
            <a:r>
              <a:rPr lang="en-ID" sz="4400" dirty="0" err="1">
                <a:effectLst/>
              </a:rPr>
              <a:t>Ya'la</a:t>
            </a:r>
            <a:r>
              <a:rPr lang="en-ID" sz="4400" dirty="0">
                <a:effectLst/>
              </a:rPr>
              <a:t>).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64041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02D76-5DB8-41B7-B49E-99A142C94B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26002" y="596765"/>
            <a:ext cx="8528061" cy="5553777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sz="4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Bentuk</a:t>
            </a:r>
            <a:r>
              <a:rPr lang="en-ID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Ijabah</a:t>
            </a:r>
            <a:r>
              <a:rPr lang="en-ID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du’a</a:t>
            </a:r>
            <a:r>
              <a:rPr lang="en-ID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0">
              <a:lnSpc>
                <a:spcPct val="107000"/>
              </a:lnSpc>
            </a:pP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Langsung</a:t>
            </a:r>
            <a:endParaRPr lang="en-ID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Ditangguhkan</a:t>
            </a:r>
            <a:endParaRPr lang="en-ID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Diselamatkan</a:t>
            </a: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musibah</a:t>
            </a:r>
            <a:endParaRPr lang="en-ID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Diampuni</a:t>
            </a: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dosa</a:t>
            </a:r>
            <a:endParaRPr lang="en-ID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86296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02D76-5DB8-41B7-B49E-99A142C94B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26002" y="596765"/>
            <a:ext cx="8528061" cy="5553777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Yang </a:t>
            </a:r>
            <a:r>
              <a:rPr lang="en-ID" sz="4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Mustajam</a:t>
            </a:r>
            <a:r>
              <a:rPr lang="en-ID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Du’a</a:t>
            </a:r>
            <a:r>
              <a:rPr lang="en-ID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0">
              <a:lnSpc>
                <a:spcPct val="107000"/>
              </a:lnSpc>
            </a:pP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Orang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Tua</a:t>
            </a:r>
            <a:endParaRPr lang="en-ID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perjalanan</a:t>
            </a:r>
            <a:endParaRPr lang="en-ID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Du’a</a:t>
            </a: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</a:t>
            </a: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temannya</a:t>
            </a: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tanpa</a:t>
            </a: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sepengetahuannya</a:t>
            </a:r>
            <a:endParaRPr lang="en-ID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ID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Sedang </a:t>
            </a:r>
            <a:r>
              <a:rPr lang="en-ID" sz="4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saum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23884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2679CA-2CE6-48CD-A9AA-256074AEE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5201" y="1337911"/>
            <a:ext cx="6097112" cy="405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27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ak Hanya Bohlam, Thomas Alva Edison Juga Merupakan Penemu Kamera">
            <a:extLst>
              <a:ext uri="{FF2B5EF4-FFF2-40B4-BE49-F238E27FC236}">
                <a16:creationId xmlns:a16="http://schemas.microsoft.com/office/drawing/2014/main" id="{15AD0ED1-6B28-4A95-9FD4-1A4367CDF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109" y="1212783"/>
            <a:ext cx="7362274" cy="4899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214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A7C59-098A-44FC-B8C0-E8961CB1B1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Alhamdulillaah</a:t>
            </a:r>
            <a:r>
              <a:rPr lang="en-US" dirty="0"/>
              <a:t>, </a:t>
            </a:r>
            <a:r>
              <a:rPr lang="en-US" dirty="0" err="1"/>
              <a:t>Tabarokallooh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922357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136</TotalTime>
  <Words>117</Words>
  <Application>Microsoft Office PowerPoint</Application>
  <PresentationFormat>Widescreen</PresentationFormat>
  <Paragraphs>18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Ion</vt:lpstr>
      <vt:lpstr>Alhamdulillaah,   Mesin Mengaji  Mumu Komaro  HMM Feb’22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"Doa adalah senjata seorang Mukmin dan tiang (pilar) agama serta cahaya langit dan bumi. (HR Abu Ya'la).</vt:lpstr>
      <vt:lpstr>PowerPoint Presentation</vt:lpstr>
      <vt:lpstr>PowerPoint Presentation</vt:lpstr>
      <vt:lpstr>PowerPoint Presentation</vt:lpstr>
      <vt:lpstr>PowerPoint Presentation</vt:lpstr>
      <vt:lpstr>Alhamdulillaah, Tabarokallooh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Alhamdulillaah,   Mesin Mengaji  HMM Feb’22 “Jangan Khawatirkan Masa Depanmu” </dc:title>
  <dc:creator>Achmad Faizal Maulana</dc:creator>
  <cp:lastModifiedBy>Achmad Faizal Maulana</cp:lastModifiedBy>
  <cp:revision>11</cp:revision>
  <dcterms:created xsi:type="dcterms:W3CDTF">2022-02-26T01:27:49Z</dcterms:created>
  <dcterms:modified xsi:type="dcterms:W3CDTF">2022-02-26T10:41:43Z</dcterms:modified>
</cp:coreProperties>
</file>